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5" r:id="rId4"/>
    <p:sldId id="257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/>
    <p:restoredTop sz="94146"/>
  </p:normalViewPr>
  <p:slideViewPr>
    <p:cSldViewPr snapToGrid="0">
      <p:cViewPr varScale="1">
        <p:scale>
          <a:sx n="77" d="100"/>
          <a:sy n="77" d="100"/>
        </p:scale>
        <p:origin x="19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EE656-C08C-9347-8E5E-08022515074A}" type="doc">
      <dgm:prSet loTypeId="urn:microsoft.com/office/officeart/2005/8/layout/hProcess6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0F4EFB-AE45-6349-B2B4-D792ED5FE743}">
      <dgm:prSet phldrT="[Text]"/>
      <dgm:spPr/>
      <dgm:t>
        <a:bodyPr/>
        <a:lstStyle/>
        <a:p>
          <a:r>
            <a:rPr lang="en-US" dirty="0"/>
            <a:t>Where are we?</a:t>
          </a:r>
        </a:p>
      </dgm:t>
    </dgm:pt>
    <dgm:pt modelId="{38A750BE-3B1B-5E4E-A4FE-0D8B651698A0}" type="parTrans" cxnId="{B95A0AD9-D7CC-AD4F-B94B-0EBB0527AB70}">
      <dgm:prSet/>
      <dgm:spPr/>
      <dgm:t>
        <a:bodyPr/>
        <a:lstStyle/>
        <a:p>
          <a:endParaRPr lang="en-US"/>
        </a:p>
      </dgm:t>
    </dgm:pt>
    <dgm:pt modelId="{7D4E9A30-FDBA-A94D-A85E-83AFD38C1739}" type="sibTrans" cxnId="{B95A0AD9-D7CC-AD4F-B94B-0EBB0527AB70}">
      <dgm:prSet/>
      <dgm:spPr/>
      <dgm:t>
        <a:bodyPr/>
        <a:lstStyle/>
        <a:p>
          <a:endParaRPr lang="en-US"/>
        </a:p>
      </dgm:t>
    </dgm:pt>
    <dgm:pt modelId="{990B4D44-864B-384B-90EA-FD58E7B77DAA}">
      <dgm:prSet phldrT="[Text]"/>
      <dgm:spPr/>
      <dgm:t>
        <a:bodyPr/>
        <a:lstStyle/>
        <a:p>
          <a:pPr>
            <a:buFont typeface="+mj-lt"/>
            <a:buAutoNum type="arabicPeriod"/>
          </a:pPr>
          <a:endParaRPr lang="en-US" dirty="0"/>
        </a:p>
      </dgm:t>
    </dgm:pt>
    <dgm:pt modelId="{E8F2A81A-D702-F844-8AFE-85324ADB00EB}" type="parTrans" cxnId="{0A60ADBC-6A04-694B-B476-81B6FBC8EBFE}">
      <dgm:prSet/>
      <dgm:spPr/>
      <dgm:t>
        <a:bodyPr/>
        <a:lstStyle/>
        <a:p>
          <a:endParaRPr lang="en-US"/>
        </a:p>
      </dgm:t>
    </dgm:pt>
    <dgm:pt modelId="{9867E87A-5F9D-DC46-AF4E-2E2D472D6714}" type="sibTrans" cxnId="{0A60ADBC-6A04-694B-B476-81B6FBC8EBFE}">
      <dgm:prSet/>
      <dgm:spPr/>
      <dgm:t>
        <a:bodyPr/>
        <a:lstStyle/>
        <a:p>
          <a:endParaRPr lang="en-US"/>
        </a:p>
      </dgm:t>
    </dgm:pt>
    <dgm:pt modelId="{220A2266-B960-514D-ABF1-E775BBB56AB7}">
      <dgm:prSet phldrT="[Text]"/>
      <dgm:spPr/>
      <dgm:t>
        <a:bodyPr/>
        <a:lstStyle/>
        <a:p>
          <a:r>
            <a:rPr lang="en-US" dirty="0"/>
            <a:t>Where God wants us to go?</a:t>
          </a:r>
        </a:p>
      </dgm:t>
    </dgm:pt>
    <dgm:pt modelId="{7386737F-B522-2747-96DE-E41FF6868C42}" type="parTrans" cxnId="{F565B926-4962-A147-919D-119168444EE7}">
      <dgm:prSet/>
      <dgm:spPr/>
      <dgm:t>
        <a:bodyPr/>
        <a:lstStyle/>
        <a:p>
          <a:endParaRPr lang="en-US"/>
        </a:p>
      </dgm:t>
    </dgm:pt>
    <dgm:pt modelId="{7B39B075-B187-634B-974A-AC123CC65E74}" type="sibTrans" cxnId="{F565B926-4962-A147-919D-119168444EE7}">
      <dgm:prSet/>
      <dgm:spPr/>
      <dgm:t>
        <a:bodyPr/>
        <a:lstStyle/>
        <a:p>
          <a:endParaRPr lang="en-US"/>
        </a:p>
      </dgm:t>
    </dgm:pt>
    <dgm:pt modelId="{248E312C-276F-3F40-88A9-B5FAC6B20900}">
      <dgm:prSet phldrT="[Text]"/>
      <dgm:spPr/>
      <dgm:t>
        <a:bodyPr/>
        <a:lstStyle/>
        <a:p>
          <a:pPr>
            <a:buFont typeface="+mj-lt"/>
            <a:buAutoNum type="arabicPeriod"/>
          </a:pPr>
          <a:endParaRPr lang="en-US" dirty="0"/>
        </a:p>
      </dgm:t>
    </dgm:pt>
    <dgm:pt modelId="{CD95734D-4472-614A-97E6-38ECC32278B2}" type="parTrans" cxnId="{FA3EB30F-2B9D-2D4D-BE39-470336556D6F}">
      <dgm:prSet/>
      <dgm:spPr/>
      <dgm:t>
        <a:bodyPr/>
        <a:lstStyle/>
        <a:p>
          <a:endParaRPr lang="en-US"/>
        </a:p>
      </dgm:t>
    </dgm:pt>
    <dgm:pt modelId="{B5BE07E0-F96B-B54E-B783-CF71BC29D013}" type="sibTrans" cxnId="{FA3EB30F-2B9D-2D4D-BE39-470336556D6F}">
      <dgm:prSet/>
      <dgm:spPr/>
      <dgm:t>
        <a:bodyPr/>
        <a:lstStyle/>
        <a:p>
          <a:endParaRPr lang="en-US"/>
        </a:p>
      </dgm:t>
    </dgm:pt>
    <dgm:pt modelId="{3DEC041B-0C25-784A-9491-D1503691FC83}">
      <dgm:prSet phldrT="[Text]"/>
      <dgm:spPr/>
      <dgm:t>
        <a:bodyPr/>
        <a:lstStyle/>
        <a:p>
          <a:r>
            <a:rPr lang="en-US" dirty="0"/>
            <a:t>How are we going to get there?</a:t>
          </a:r>
        </a:p>
      </dgm:t>
    </dgm:pt>
    <dgm:pt modelId="{D2476029-880A-7E4B-9D9E-E69CB5B48D06}" type="parTrans" cxnId="{E310AEC1-E6E2-0C41-842A-AC658F3C3CE2}">
      <dgm:prSet/>
      <dgm:spPr/>
      <dgm:t>
        <a:bodyPr/>
        <a:lstStyle/>
        <a:p>
          <a:endParaRPr lang="en-US"/>
        </a:p>
      </dgm:t>
    </dgm:pt>
    <dgm:pt modelId="{828978AF-35D8-7748-9D86-960250992CA9}" type="sibTrans" cxnId="{E310AEC1-E6E2-0C41-842A-AC658F3C3CE2}">
      <dgm:prSet/>
      <dgm:spPr/>
      <dgm:t>
        <a:bodyPr/>
        <a:lstStyle/>
        <a:p>
          <a:endParaRPr lang="en-US"/>
        </a:p>
      </dgm:t>
    </dgm:pt>
    <dgm:pt modelId="{6F249966-6263-0A49-9ECF-43AAF749FA84}">
      <dgm:prSet phldrT="[Text]"/>
      <dgm:spPr/>
      <dgm:t>
        <a:bodyPr/>
        <a:lstStyle/>
        <a:p>
          <a:pPr>
            <a:buFont typeface="+mj-lt"/>
            <a:buNone/>
          </a:pPr>
          <a:endParaRPr lang="en-US" dirty="0"/>
        </a:p>
      </dgm:t>
    </dgm:pt>
    <dgm:pt modelId="{8BC0A1A0-63C2-2447-BAD4-AFF9FFD20EAC}" type="parTrans" cxnId="{B3457DF2-BE81-0249-89E8-48BA7FA130E1}">
      <dgm:prSet/>
      <dgm:spPr/>
      <dgm:t>
        <a:bodyPr/>
        <a:lstStyle/>
        <a:p>
          <a:endParaRPr lang="en-US"/>
        </a:p>
      </dgm:t>
    </dgm:pt>
    <dgm:pt modelId="{6E2AF4C9-7E9B-0347-9ADE-DBA6B45BFB0F}" type="sibTrans" cxnId="{B3457DF2-BE81-0249-89E8-48BA7FA130E1}">
      <dgm:prSet/>
      <dgm:spPr/>
      <dgm:t>
        <a:bodyPr/>
        <a:lstStyle/>
        <a:p>
          <a:endParaRPr lang="en-US"/>
        </a:p>
      </dgm:t>
    </dgm:pt>
    <dgm:pt modelId="{E6AB371D-D3E9-D447-8273-509CC25849F9}" type="pres">
      <dgm:prSet presAssocID="{DA5EE656-C08C-9347-8E5E-08022515074A}" presName="theList" presStyleCnt="0">
        <dgm:presLayoutVars>
          <dgm:dir/>
          <dgm:animLvl val="lvl"/>
          <dgm:resizeHandles val="exact"/>
        </dgm:presLayoutVars>
      </dgm:prSet>
      <dgm:spPr/>
    </dgm:pt>
    <dgm:pt modelId="{D1CD3F4A-D8BE-5445-A0CD-AFB9896C49F6}" type="pres">
      <dgm:prSet presAssocID="{E20F4EFB-AE45-6349-B2B4-D792ED5FE743}" presName="compNode" presStyleCnt="0"/>
      <dgm:spPr/>
    </dgm:pt>
    <dgm:pt modelId="{7B8BA6A5-E912-2E4D-8ED2-4DF0D25F172A}" type="pres">
      <dgm:prSet presAssocID="{E20F4EFB-AE45-6349-B2B4-D792ED5FE743}" presName="noGeometry" presStyleCnt="0"/>
      <dgm:spPr/>
    </dgm:pt>
    <dgm:pt modelId="{72BFECCE-3C89-3F45-A73E-F87B52646C51}" type="pres">
      <dgm:prSet presAssocID="{E20F4EFB-AE45-6349-B2B4-D792ED5FE743}" presName="childTextVisible" presStyleLbl="bgAccFollowNode1" presStyleIdx="0" presStyleCnt="3">
        <dgm:presLayoutVars>
          <dgm:bulletEnabled val="1"/>
        </dgm:presLayoutVars>
      </dgm:prSet>
      <dgm:spPr/>
    </dgm:pt>
    <dgm:pt modelId="{AAED3578-4360-A846-BBAD-1DE77B839118}" type="pres">
      <dgm:prSet presAssocID="{E20F4EFB-AE45-6349-B2B4-D792ED5FE743}" presName="childTextHidden" presStyleLbl="bgAccFollowNode1" presStyleIdx="0" presStyleCnt="3"/>
      <dgm:spPr/>
    </dgm:pt>
    <dgm:pt modelId="{14B4C66F-B4B0-5649-88C8-48A72B311FEA}" type="pres">
      <dgm:prSet presAssocID="{E20F4EFB-AE45-6349-B2B4-D792ED5FE74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BC7597E-7040-D745-AC80-BE2589F30089}" type="pres">
      <dgm:prSet presAssocID="{E20F4EFB-AE45-6349-B2B4-D792ED5FE743}" presName="aSpace" presStyleCnt="0"/>
      <dgm:spPr/>
    </dgm:pt>
    <dgm:pt modelId="{3A817667-0099-E14A-8FA8-816673996F25}" type="pres">
      <dgm:prSet presAssocID="{220A2266-B960-514D-ABF1-E775BBB56AB7}" presName="compNode" presStyleCnt="0"/>
      <dgm:spPr/>
    </dgm:pt>
    <dgm:pt modelId="{08A639DE-86C5-B344-BF46-8B23A9C99220}" type="pres">
      <dgm:prSet presAssocID="{220A2266-B960-514D-ABF1-E775BBB56AB7}" presName="noGeometry" presStyleCnt="0"/>
      <dgm:spPr/>
    </dgm:pt>
    <dgm:pt modelId="{2C192B0B-FD8F-BA4E-B229-14B3C4DF8D40}" type="pres">
      <dgm:prSet presAssocID="{220A2266-B960-514D-ABF1-E775BBB56AB7}" presName="childTextVisible" presStyleLbl="bgAccFollowNode1" presStyleIdx="1" presStyleCnt="3">
        <dgm:presLayoutVars>
          <dgm:bulletEnabled val="1"/>
        </dgm:presLayoutVars>
      </dgm:prSet>
      <dgm:spPr/>
    </dgm:pt>
    <dgm:pt modelId="{FB8DD28F-FA62-064C-8548-6C28DCA12165}" type="pres">
      <dgm:prSet presAssocID="{220A2266-B960-514D-ABF1-E775BBB56AB7}" presName="childTextHidden" presStyleLbl="bgAccFollowNode1" presStyleIdx="1" presStyleCnt="3"/>
      <dgm:spPr/>
    </dgm:pt>
    <dgm:pt modelId="{FB4FCE4A-BE22-EC40-BFE3-61958D95740B}" type="pres">
      <dgm:prSet presAssocID="{220A2266-B960-514D-ABF1-E775BBB56AB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079076D-F084-DE43-B552-788774D43714}" type="pres">
      <dgm:prSet presAssocID="{220A2266-B960-514D-ABF1-E775BBB56AB7}" presName="aSpace" presStyleCnt="0"/>
      <dgm:spPr/>
    </dgm:pt>
    <dgm:pt modelId="{6D3A4A68-B2EF-DA42-9488-0366C802B4F3}" type="pres">
      <dgm:prSet presAssocID="{3DEC041B-0C25-784A-9491-D1503691FC83}" presName="compNode" presStyleCnt="0"/>
      <dgm:spPr/>
    </dgm:pt>
    <dgm:pt modelId="{A3B69768-5AA9-CC40-9058-3A32A12C05D8}" type="pres">
      <dgm:prSet presAssocID="{3DEC041B-0C25-784A-9491-D1503691FC83}" presName="noGeometry" presStyleCnt="0"/>
      <dgm:spPr/>
    </dgm:pt>
    <dgm:pt modelId="{0D4EC943-354E-0C4A-A678-2B0B803CC24E}" type="pres">
      <dgm:prSet presAssocID="{3DEC041B-0C25-784A-9491-D1503691FC83}" presName="childTextVisible" presStyleLbl="bgAccFollowNode1" presStyleIdx="2" presStyleCnt="3">
        <dgm:presLayoutVars>
          <dgm:bulletEnabled val="1"/>
        </dgm:presLayoutVars>
      </dgm:prSet>
      <dgm:spPr/>
    </dgm:pt>
    <dgm:pt modelId="{CE1265C5-F200-E34A-913C-488F03C7CD1A}" type="pres">
      <dgm:prSet presAssocID="{3DEC041B-0C25-784A-9491-D1503691FC83}" presName="childTextHidden" presStyleLbl="bgAccFollowNode1" presStyleIdx="2" presStyleCnt="3"/>
      <dgm:spPr/>
    </dgm:pt>
    <dgm:pt modelId="{D20CF99B-C033-C945-8C5C-C281221A0D89}" type="pres">
      <dgm:prSet presAssocID="{3DEC041B-0C25-784A-9491-D1503691FC8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ED9FB06-A9AC-F740-BA41-13DD065C818D}" type="presOf" srcId="{6F249966-6263-0A49-9ECF-43AAF749FA84}" destId="{0D4EC943-354E-0C4A-A678-2B0B803CC24E}" srcOrd="0" destOrd="0" presId="urn:microsoft.com/office/officeart/2005/8/layout/hProcess6"/>
    <dgm:cxn modelId="{FA3EB30F-2B9D-2D4D-BE39-470336556D6F}" srcId="{220A2266-B960-514D-ABF1-E775BBB56AB7}" destId="{248E312C-276F-3F40-88A9-B5FAC6B20900}" srcOrd="0" destOrd="0" parTransId="{CD95734D-4472-614A-97E6-38ECC32278B2}" sibTransId="{B5BE07E0-F96B-B54E-B783-CF71BC29D013}"/>
    <dgm:cxn modelId="{94853E12-2D1D-5045-9446-7D014AF6159E}" type="presOf" srcId="{990B4D44-864B-384B-90EA-FD58E7B77DAA}" destId="{72BFECCE-3C89-3F45-A73E-F87B52646C51}" srcOrd="0" destOrd="0" presId="urn:microsoft.com/office/officeart/2005/8/layout/hProcess6"/>
    <dgm:cxn modelId="{F565B926-4962-A147-919D-119168444EE7}" srcId="{DA5EE656-C08C-9347-8E5E-08022515074A}" destId="{220A2266-B960-514D-ABF1-E775BBB56AB7}" srcOrd="1" destOrd="0" parTransId="{7386737F-B522-2747-96DE-E41FF6868C42}" sibTransId="{7B39B075-B187-634B-974A-AC123CC65E74}"/>
    <dgm:cxn modelId="{ECFD1680-3208-324B-819F-719E0ABF5151}" type="presOf" srcId="{DA5EE656-C08C-9347-8E5E-08022515074A}" destId="{E6AB371D-D3E9-D447-8273-509CC25849F9}" srcOrd="0" destOrd="0" presId="urn:microsoft.com/office/officeart/2005/8/layout/hProcess6"/>
    <dgm:cxn modelId="{52B27C80-4386-1043-B8A9-2F7545D7479C}" type="presOf" srcId="{6F249966-6263-0A49-9ECF-43AAF749FA84}" destId="{CE1265C5-F200-E34A-913C-488F03C7CD1A}" srcOrd="1" destOrd="0" presId="urn:microsoft.com/office/officeart/2005/8/layout/hProcess6"/>
    <dgm:cxn modelId="{FC2776A4-7F64-B542-9107-948B7757EB41}" type="presOf" srcId="{248E312C-276F-3F40-88A9-B5FAC6B20900}" destId="{2C192B0B-FD8F-BA4E-B229-14B3C4DF8D40}" srcOrd="0" destOrd="0" presId="urn:microsoft.com/office/officeart/2005/8/layout/hProcess6"/>
    <dgm:cxn modelId="{B24580AA-E54D-074F-99AF-BBBC905378E4}" type="presOf" srcId="{248E312C-276F-3F40-88A9-B5FAC6B20900}" destId="{FB8DD28F-FA62-064C-8548-6C28DCA12165}" srcOrd="1" destOrd="0" presId="urn:microsoft.com/office/officeart/2005/8/layout/hProcess6"/>
    <dgm:cxn modelId="{0A60ADBC-6A04-694B-B476-81B6FBC8EBFE}" srcId="{E20F4EFB-AE45-6349-B2B4-D792ED5FE743}" destId="{990B4D44-864B-384B-90EA-FD58E7B77DAA}" srcOrd="0" destOrd="0" parTransId="{E8F2A81A-D702-F844-8AFE-85324ADB00EB}" sibTransId="{9867E87A-5F9D-DC46-AF4E-2E2D472D6714}"/>
    <dgm:cxn modelId="{E310AEC1-E6E2-0C41-842A-AC658F3C3CE2}" srcId="{DA5EE656-C08C-9347-8E5E-08022515074A}" destId="{3DEC041B-0C25-784A-9491-D1503691FC83}" srcOrd="2" destOrd="0" parTransId="{D2476029-880A-7E4B-9D9E-E69CB5B48D06}" sibTransId="{828978AF-35D8-7748-9D86-960250992CA9}"/>
    <dgm:cxn modelId="{B95A0AD9-D7CC-AD4F-B94B-0EBB0527AB70}" srcId="{DA5EE656-C08C-9347-8E5E-08022515074A}" destId="{E20F4EFB-AE45-6349-B2B4-D792ED5FE743}" srcOrd="0" destOrd="0" parTransId="{38A750BE-3B1B-5E4E-A4FE-0D8B651698A0}" sibTransId="{7D4E9A30-FDBA-A94D-A85E-83AFD38C1739}"/>
    <dgm:cxn modelId="{513578DC-596B-6C44-9890-5A45A26AFCD5}" type="presOf" srcId="{990B4D44-864B-384B-90EA-FD58E7B77DAA}" destId="{AAED3578-4360-A846-BBAD-1DE77B839118}" srcOrd="1" destOrd="0" presId="urn:microsoft.com/office/officeart/2005/8/layout/hProcess6"/>
    <dgm:cxn modelId="{F4DD63F2-FE52-E442-9794-2B40D44EF734}" type="presOf" srcId="{3DEC041B-0C25-784A-9491-D1503691FC83}" destId="{D20CF99B-C033-C945-8C5C-C281221A0D89}" srcOrd="0" destOrd="0" presId="urn:microsoft.com/office/officeart/2005/8/layout/hProcess6"/>
    <dgm:cxn modelId="{B3457DF2-BE81-0249-89E8-48BA7FA130E1}" srcId="{3DEC041B-0C25-784A-9491-D1503691FC83}" destId="{6F249966-6263-0A49-9ECF-43AAF749FA84}" srcOrd="0" destOrd="0" parTransId="{8BC0A1A0-63C2-2447-BAD4-AFF9FFD20EAC}" sibTransId="{6E2AF4C9-7E9B-0347-9ADE-DBA6B45BFB0F}"/>
    <dgm:cxn modelId="{DAFDB0F6-BC91-B342-ADDE-1308D54A6F0D}" type="presOf" srcId="{E20F4EFB-AE45-6349-B2B4-D792ED5FE743}" destId="{14B4C66F-B4B0-5649-88C8-48A72B311FEA}" srcOrd="0" destOrd="0" presId="urn:microsoft.com/office/officeart/2005/8/layout/hProcess6"/>
    <dgm:cxn modelId="{6A7375FF-C6C4-134D-9BC2-D2861C9A06C6}" type="presOf" srcId="{220A2266-B960-514D-ABF1-E775BBB56AB7}" destId="{FB4FCE4A-BE22-EC40-BFE3-61958D95740B}" srcOrd="0" destOrd="0" presId="urn:microsoft.com/office/officeart/2005/8/layout/hProcess6"/>
    <dgm:cxn modelId="{D3C70802-8E94-9544-913C-E3823C080002}" type="presParOf" srcId="{E6AB371D-D3E9-D447-8273-509CC25849F9}" destId="{D1CD3F4A-D8BE-5445-A0CD-AFB9896C49F6}" srcOrd="0" destOrd="0" presId="urn:microsoft.com/office/officeart/2005/8/layout/hProcess6"/>
    <dgm:cxn modelId="{53513034-04DE-F143-ADEB-7839740D69B3}" type="presParOf" srcId="{D1CD3F4A-D8BE-5445-A0CD-AFB9896C49F6}" destId="{7B8BA6A5-E912-2E4D-8ED2-4DF0D25F172A}" srcOrd="0" destOrd="0" presId="urn:microsoft.com/office/officeart/2005/8/layout/hProcess6"/>
    <dgm:cxn modelId="{44299D69-8A2B-8D49-9BDA-4BF7CEE9D9AE}" type="presParOf" srcId="{D1CD3F4A-D8BE-5445-A0CD-AFB9896C49F6}" destId="{72BFECCE-3C89-3F45-A73E-F87B52646C51}" srcOrd="1" destOrd="0" presId="urn:microsoft.com/office/officeart/2005/8/layout/hProcess6"/>
    <dgm:cxn modelId="{113C6C30-6B78-8A4F-B80B-FDC0442360DF}" type="presParOf" srcId="{D1CD3F4A-D8BE-5445-A0CD-AFB9896C49F6}" destId="{AAED3578-4360-A846-BBAD-1DE77B839118}" srcOrd="2" destOrd="0" presId="urn:microsoft.com/office/officeart/2005/8/layout/hProcess6"/>
    <dgm:cxn modelId="{0145CC22-C9E2-DC4D-ABB2-4D4259856A70}" type="presParOf" srcId="{D1CD3F4A-D8BE-5445-A0CD-AFB9896C49F6}" destId="{14B4C66F-B4B0-5649-88C8-48A72B311FEA}" srcOrd="3" destOrd="0" presId="urn:microsoft.com/office/officeart/2005/8/layout/hProcess6"/>
    <dgm:cxn modelId="{B01695B8-6568-F343-A03F-52E9B2CBFDC5}" type="presParOf" srcId="{E6AB371D-D3E9-D447-8273-509CC25849F9}" destId="{BBC7597E-7040-D745-AC80-BE2589F30089}" srcOrd="1" destOrd="0" presId="urn:microsoft.com/office/officeart/2005/8/layout/hProcess6"/>
    <dgm:cxn modelId="{4761413D-B817-EA43-A5A6-E47C3B1E7B5B}" type="presParOf" srcId="{E6AB371D-D3E9-D447-8273-509CC25849F9}" destId="{3A817667-0099-E14A-8FA8-816673996F25}" srcOrd="2" destOrd="0" presId="urn:microsoft.com/office/officeart/2005/8/layout/hProcess6"/>
    <dgm:cxn modelId="{8C325BFA-0BA3-244F-95A2-829262DE86E6}" type="presParOf" srcId="{3A817667-0099-E14A-8FA8-816673996F25}" destId="{08A639DE-86C5-B344-BF46-8B23A9C99220}" srcOrd="0" destOrd="0" presId="urn:microsoft.com/office/officeart/2005/8/layout/hProcess6"/>
    <dgm:cxn modelId="{F8C59977-CB1A-4047-B368-919B352C2C05}" type="presParOf" srcId="{3A817667-0099-E14A-8FA8-816673996F25}" destId="{2C192B0B-FD8F-BA4E-B229-14B3C4DF8D40}" srcOrd="1" destOrd="0" presId="urn:microsoft.com/office/officeart/2005/8/layout/hProcess6"/>
    <dgm:cxn modelId="{2E6258FE-569D-BA45-98A9-2BF0EACE5A08}" type="presParOf" srcId="{3A817667-0099-E14A-8FA8-816673996F25}" destId="{FB8DD28F-FA62-064C-8548-6C28DCA12165}" srcOrd="2" destOrd="0" presId="urn:microsoft.com/office/officeart/2005/8/layout/hProcess6"/>
    <dgm:cxn modelId="{6C886C2B-BA29-D145-A5A2-5FC652FF09A8}" type="presParOf" srcId="{3A817667-0099-E14A-8FA8-816673996F25}" destId="{FB4FCE4A-BE22-EC40-BFE3-61958D95740B}" srcOrd="3" destOrd="0" presId="urn:microsoft.com/office/officeart/2005/8/layout/hProcess6"/>
    <dgm:cxn modelId="{A5E6A84C-DE67-724E-9434-CF5D903D3873}" type="presParOf" srcId="{E6AB371D-D3E9-D447-8273-509CC25849F9}" destId="{C079076D-F084-DE43-B552-788774D43714}" srcOrd="3" destOrd="0" presId="urn:microsoft.com/office/officeart/2005/8/layout/hProcess6"/>
    <dgm:cxn modelId="{5A335CAE-E25A-7148-8CDA-51ECC5223A76}" type="presParOf" srcId="{E6AB371D-D3E9-D447-8273-509CC25849F9}" destId="{6D3A4A68-B2EF-DA42-9488-0366C802B4F3}" srcOrd="4" destOrd="0" presId="urn:microsoft.com/office/officeart/2005/8/layout/hProcess6"/>
    <dgm:cxn modelId="{CFA632BF-23BF-7A47-A346-596C4B178BE2}" type="presParOf" srcId="{6D3A4A68-B2EF-DA42-9488-0366C802B4F3}" destId="{A3B69768-5AA9-CC40-9058-3A32A12C05D8}" srcOrd="0" destOrd="0" presId="urn:microsoft.com/office/officeart/2005/8/layout/hProcess6"/>
    <dgm:cxn modelId="{3B2B55A6-4F06-E34E-BA91-0F4C412C1772}" type="presParOf" srcId="{6D3A4A68-B2EF-DA42-9488-0366C802B4F3}" destId="{0D4EC943-354E-0C4A-A678-2B0B803CC24E}" srcOrd="1" destOrd="0" presId="urn:microsoft.com/office/officeart/2005/8/layout/hProcess6"/>
    <dgm:cxn modelId="{6F2F85C6-3189-CC4E-A7E7-798E82457349}" type="presParOf" srcId="{6D3A4A68-B2EF-DA42-9488-0366C802B4F3}" destId="{CE1265C5-F200-E34A-913C-488F03C7CD1A}" srcOrd="2" destOrd="0" presId="urn:microsoft.com/office/officeart/2005/8/layout/hProcess6"/>
    <dgm:cxn modelId="{4FCCA5E7-2CE3-A54C-93FF-09CA77B7D40C}" type="presParOf" srcId="{6D3A4A68-B2EF-DA42-9488-0366C802B4F3}" destId="{D20CF99B-C033-C945-8C5C-C281221A0D8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EE656-C08C-9347-8E5E-08022515074A}" type="doc">
      <dgm:prSet loTypeId="urn:microsoft.com/office/officeart/2005/8/layout/hProcess6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0F4EFB-AE45-6349-B2B4-D792ED5FE743}">
      <dgm:prSet phldrT="[Text]"/>
      <dgm:spPr/>
      <dgm:t>
        <a:bodyPr/>
        <a:lstStyle/>
        <a:p>
          <a:r>
            <a:rPr lang="en-US" dirty="0"/>
            <a:t>Where are we?</a:t>
          </a:r>
        </a:p>
      </dgm:t>
    </dgm:pt>
    <dgm:pt modelId="{38A750BE-3B1B-5E4E-A4FE-0D8B651698A0}" type="parTrans" cxnId="{B95A0AD9-D7CC-AD4F-B94B-0EBB0527AB70}">
      <dgm:prSet/>
      <dgm:spPr/>
      <dgm:t>
        <a:bodyPr/>
        <a:lstStyle/>
        <a:p>
          <a:endParaRPr lang="en-US"/>
        </a:p>
      </dgm:t>
    </dgm:pt>
    <dgm:pt modelId="{7D4E9A30-FDBA-A94D-A85E-83AFD38C1739}" type="sibTrans" cxnId="{B95A0AD9-D7CC-AD4F-B94B-0EBB0527AB70}">
      <dgm:prSet/>
      <dgm:spPr/>
      <dgm:t>
        <a:bodyPr/>
        <a:lstStyle/>
        <a:p>
          <a:endParaRPr lang="en-US"/>
        </a:p>
      </dgm:t>
    </dgm:pt>
    <dgm:pt modelId="{990B4D44-864B-384B-90EA-FD58E7B77DAA}">
      <dgm:prSet phldrT="[Text]"/>
      <dgm:spPr/>
      <dgm:t>
        <a:bodyPr/>
        <a:lstStyle/>
        <a:p>
          <a:r>
            <a:rPr lang="en-US" dirty="0"/>
            <a:t>Taking the pulse</a:t>
          </a:r>
        </a:p>
      </dgm:t>
    </dgm:pt>
    <dgm:pt modelId="{E8F2A81A-D702-F844-8AFE-85324ADB00EB}" type="parTrans" cxnId="{0A60ADBC-6A04-694B-B476-81B6FBC8EBFE}">
      <dgm:prSet/>
      <dgm:spPr/>
      <dgm:t>
        <a:bodyPr/>
        <a:lstStyle/>
        <a:p>
          <a:endParaRPr lang="en-US"/>
        </a:p>
      </dgm:t>
    </dgm:pt>
    <dgm:pt modelId="{9867E87A-5F9D-DC46-AF4E-2E2D472D6714}" type="sibTrans" cxnId="{0A60ADBC-6A04-694B-B476-81B6FBC8EBFE}">
      <dgm:prSet/>
      <dgm:spPr/>
      <dgm:t>
        <a:bodyPr/>
        <a:lstStyle/>
        <a:p>
          <a:endParaRPr lang="en-US"/>
        </a:p>
      </dgm:t>
    </dgm:pt>
    <dgm:pt modelId="{220A2266-B960-514D-ABF1-E775BBB56AB7}">
      <dgm:prSet phldrT="[Text]"/>
      <dgm:spPr/>
      <dgm:t>
        <a:bodyPr/>
        <a:lstStyle/>
        <a:p>
          <a:endParaRPr lang="en-US" dirty="0"/>
        </a:p>
      </dgm:t>
    </dgm:pt>
    <dgm:pt modelId="{7386737F-B522-2747-96DE-E41FF6868C42}" type="parTrans" cxnId="{F565B926-4962-A147-919D-119168444EE7}">
      <dgm:prSet/>
      <dgm:spPr/>
      <dgm:t>
        <a:bodyPr/>
        <a:lstStyle/>
        <a:p>
          <a:endParaRPr lang="en-US"/>
        </a:p>
      </dgm:t>
    </dgm:pt>
    <dgm:pt modelId="{7B39B075-B187-634B-974A-AC123CC65E74}" type="sibTrans" cxnId="{F565B926-4962-A147-919D-119168444EE7}">
      <dgm:prSet/>
      <dgm:spPr/>
      <dgm:t>
        <a:bodyPr/>
        <a:lstStyle/>
        <a:p>
          <a:endParaRPr lang="en-US"/>
        </a:p>
      </dgm:t>
    </dgm:pt>
    <dgm:pt modelId="{248E312C-276F-3F40-88A9-B5FAC6B20900}">
      <dgm:prSet phldrT="[Text]"/>
      <dgm:spPr/>
      <dgm:t>
        <a:bodyPr/>
        <a:lstStyle/>
        <a:p>
          <a:endParaRPr lang="en-US" dirty="0"/>
        </a:p>
      </dgm:t>
    </dgm:pt>
    <dgm:pt modelId="{CD95734D-4472-614A-97E6-38ECC32278B2}" type="parTrans" cxnId="{FA3EB30F-2B9D-2D4D-BE39-470336556D6F}">
      <dgm:prSet/>
      <dgm:spPr/>
      <dgm:t>
        <a:bodyPr/>
        <a:lstStyle/>
        <a:p>
          <a:endParaRPr lang="en-US"/>
        </a:p>
      </dgm:t>
    </dgm:pt>
    <dgm:pt modelId="{B5BE07E0-F96B-B54E-B783-CF71BC29D013}" type="sibTrans" cxnId="{FA3EB30F-2B9D-2D4D-BE39-470336556D6F}">
      <dgm:prSet/>
      <dgm:spPr/>
      <dgm:t>
        <a:bodyPr/>
        <a:lstStyle/>
        <a:p>
          <a:endParaRPr lang="en-US"/>
        </a:p>
      </dgm:t>
    </dgm:pt>
    <dgm:pt modelId="{3DEC041B-0C25-784A-9491-D1503691FC83}">
      <dgm:prSet phldrT="[Text]"/>
      <dgm:spPr/>
      <dgm:t>
        <a:bodyPr/>
        <a:lstStyle/>
        <a:p>
          <a:endParaRPr lang="en-US" dirty="0"/>
        </a:p>
      </dgm:t>
    </dgm:pt>
    <dgm:pt modelId="{D2476029-880A-7E4B-9D9E-E69CB5B48D06}" type="parTrans" cxnId="{E310AEC1-E6E2-0C41-842A-AC658F3C3CE2}">
      <dgm:prSet/>
      <dgm:spPr/>
      <dgm:t>
        <a:bodyPr/>
        <a:lstStyle/>
        <a:p>
          <a:endParaRPr lang="en-US"/>
        </a:p>
      </dgm:t>
    </dgm:pt>
    <dgm:pt modelId="{828978AF-35D8-7748-9D86-960250992CA9}" type="sibTrans" cxnId="{E310AEC1-E6E2-0C41-842A-AC658F3C3CE2}">
      <dgm:prSet/>
      <dgm:spPr/>
      <dgm:t>
        <a:bodyPr/>
        <a:lstStyle/>
        <a:p>
          <a:endParaRPr lang="en-US"/>
        </a:p>
      </dgm:t>
    </dgm:pt>
    <dgm:pt modelId="{6F249966-6263-0A49-9ECF-43AAF749FA84}">
      <dgm:prSet phldrT="[Text]"/>
      <dgm:spPr/>
      <dgm:t>
        <a:bodyPr/>
        <a:lstStyle/>
        <a:p>
          <a:endParaRPr lang="en-US" dirty="0"/>
        </a:p>
      </dgm:t>
    </dgm:pt>
    <dgm:pt modelId="{8BC0A1A0-63C2-2447-BAD4-AFF9FFD20EAC}" type="parTrans" cxnId="{B3457DF2-BE81-0249-89E8-48BA7FA130E1}">
      <dgm:prSet/>
      <dgm:spPr/>
      <dgm:t>
        <a:bodyPr/>
        <a:lstStyle/>
        <a:p>
          <a:endParaRPr lang="en-US"/>
        </a:p>
      </dgm:t>
    </dgm:pt>
    <dgm:pt modelId="{6E2AF4C9-7E9B-0347-9ADE-DBA6B45BFB0F}" type="sibTrans" cxnId="{B3457DF2-BE81-0249-89E8-48BA7FA130E1}">
      <dgm:prSet/>
      <dgm:spPr/>
      <dgm:t>
        <a:bodyPr/>
        <a:lstStyle/>
        <a:p>
          <a:endParaRPr lang="en-US"/>
        </a:p>
      </dgm:t>
    </dgm:pt>
    <dgm:pt modelId="{E6AB371D-D3E9-D447-8273-509CC25849F9}" type="pres">
      <dgm:prSet presAssocID="{DA5EE656-C08C-9347-8E5E-08022515074A}" presName="theList" presStyleCnt="0">
        <dgm:presLayoutVars>
          <dgm:dir/>
          <dgm:animLvl val="lvl"/>
          <dgm:resizeHandles val="exact"/>
        </dgm:presLayoutVars>
      </dgm:prSet>
      <dgm:spPr/>
    </dgm:pt>
    <dgm:pt modelId="{D1CD3F4A-D8BE-5445-A0CD-AFB9896C49F6}" type="pres">
      <dgm:prSet presAssocID="{E20F4EFB-AE45-6349-B2B4-D792ED5FE743}" presName="compNode" presStyleCnt="0"/>
      <dgm:spPr/>
    </dgm:pt>
    <dgm:pt modelId="{7B8BA6A5-E912-2E4D-8ED2-4DF0D25F172A}" type="pres">
      <dgm:prSet presAssocID="{E20F4EFB-AE45-6349-B2B4-D792ED5FE743}" presName="noGeometry" presStyleCnt="0"/>
      <dgm:spPr/>
    </dgm:pt>
    <dgm:pt modelId="{72BFECCE-3C89-3F45-A73E-F87B52646C51}" type="pres">
      <dgm:prSet presAssocID="{E20F4EFB-AE45-6349-B2B4-D792ED5FE743}" presName="childTextVisible" presStyleLbl="bgAccFollowNode1" presStyleIdx="0" presStyleCnt="3">
        <dgm:presLayoutVars>
          <dgm:bulletEnabled val="1"/>
        </dgm:presLayoutVars>
      </dgm:prSet>
      <dgm:spPr/>
    </dgm:pt>
    <dgm:pt modelId="{AAED3578-4360-A846-BBAD-1DE77B839118}" type="pres">
      <dgm:prSet presAssocID="{E20F4EFB-AE45-6349-B2B4-D792ED5FE743}" presName="childTextHidden" presStyleLbl="bgAccFollowNode1" presStyleIdx="0" presStyleCnt="3"/>
      <dgm:spPr/>
    </dgm:pt>
    <dgm:pt modelId="{14B4C66F-B4B0-5649-88C8-48A72B311FEA}" type="pres">
      <dgm:prSet presAssocID="{E20F4EFB-AE45-6349-B2B4-D792ED5FE74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BC7597E-7040-D745-AC80-BE2589F30089}" type="pres">
      <dgm:prSet presAssocID="{E20F4EFB-AE45-6349-B2B4-D792ED5FE743}" presName="aSpace" presStyleCnt="0"/>
      <dgm:spPr/>
    </dgm:pt>
    <dgm:pt modelId="{3A817667-0099-E14A-8FA8-816673996F25}" type="pres">
      <dgm:prSet presAssocID="{220A2266-B960-514D-ABF1-E775BBB56AB7}" presName="compNode" presStyleCnt="0"/>
      <dgm:spPr/>
    </dgm:pt>
    <dgm:pt modelId="{08A639DE-86C5-B344-BF46-8B23A9C99220}" type="pres">
      <dgm:prSet presAssocID="{220A2266-B960-514D-ABF1-E775BBB56AB7}" presName="noGeometry" presStyleCnt="0"/>
      <dgm:spPr/>
    </dgm:pt>
    <dgm:pt modelId="{2C192B0B-FD8F-BA4E-B229-14B3C4DF8D40}" type="pres">
      <dgm:prSet presAssocID="{220A2266-B960-514D-ABF1-E775BBB56AB7}" presName="childTextVisible" presStyleLbl="bgAccFollowNode1" presStyleIdx="1" presStyleCnt="3" custScaleX="62490" custScaleY="74715">
        <dgm:presLayoutVars>
          <dgm:bulletEnabled val="1"/>
        </dgm:presLayoutVars>
      </dgm:prSet>
      <dgm:spPr/>
    </dgm:pt>
    <dgm:pt modelId="{FB8DD28F-FA62-064C-8548-6C28DCA12165}" type="pres">
      <dgm:prSet presAssocID="{220A2266-B960-514D-ABF1-E775BBB56AB7}" presName="childTextHidden" presStyleLbl="bgAccFollowNode1" presStyleIdx="1" presStyleCnt="3"/>
      <dgm:spPr/>
    </dgm:pt>
    <dgm:pt modelId="{FB4FCE4A-BE22-EC40-BFE3-61958D95740B}" type="pres">
      <dgm:prSet presAssocID="{220A2266-B960-514D-ABF1-E775BBB56AB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079076D-F084-DE43-B552-788774D43714}" type="pres">
      <dgm:prSet presAssocID="{220A2266-B960-514D-ABF1-E775BBB56AB7}" presName="aSpace" presStyleCnt="0"/>
      <dgm:spPr/>
    </dgm:pt>
    <dgm:pt modelId="{6D3A4A68-B2EF-DA42-9488-0366C802B4F3}" type="pres">
      <dgm:prSet presAssocID="{3DEC041B-0C25-784A-9491-D1503691FC83}" presName="compNode" presStyleCnt="0"/>
      <dgm:spPr/>
    </dgm:pt>
    <dgm:pt modelId="{A3B69768-5AA9-CC40-9058-3A32A12C05D8}" type="pres">
      <dgm:prSet presAssocID="{3DEC041B-0C25-784A-9491-D1503691FC83}" presName="noGeometry" presStyleCnt="0"/>
      <dgm:spPr/>
    </dgm:pt>
    <dgm:pt modelId="{0D4EC943-354E-0C4A-A678-2B0B803CC24E}" type="pres">
      <dgm:prSet presAssocID="{3DEC041B-0C25-784A-9491-D1503691FC83}" presName="childTextVisible" presStyleLbl="bgAccFollowNode1" presStyleIdx="2" presStyleCnt="3" custScaleX="55949" custScaleY="61050" custLinFactNeighborX="189" custLinFactNeighborY="-4230">
        <dgm:presLayoutVars>
          <dgm:bulletEnabled val="1"/>
        </dgm:presLayoutVars>
      </dgm:prSet>
      <dgm:spPr/>
    </dgm:pt>
    <dgm:pt modelId="{CE1265C5-F200-E34A-913C-488F03C7CD1A}" type="pres">
      <dgm:prSet presAssocID="{3DEC041B-0C25-784A-9491-D1503691FC83}" presName="childTextHidden" presStyleLbl="bgAccFollowNode1" presStyleIdx="2" presStyleCnt="3"/>
      <dgm:spPr/>
    </dgm:pt>
    <dgm:pt modelId="{D20CF99B-C033-C945-8C5C-C281221A0D89}" type="pres">
      <dgm:prSet presAssocID="{3DEC041B-0C25-784A-9491-D1503691FC8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ED9FB06-A9AC-F740-BA41-13DD065C818D}" type="presOf" srcId="{6F249966-6263-0A49-9ECF-43AAF749FA84}" destId="{0D4EC943-354E-0C4A-A678-2B0B803CC24E}" srcOrd="0" destOrd="0" presId="urn:microsoft.com/office/officeart/2005/8/layout/hProcess6"/>
    <dgm:cxn modelId="{FA3EB30F-2B9D-2D4D-BE39-470336556D6F}" srcId="{220A2266-B960-514D-ABF1-E775BBB56AB7}" destId="{248E312C-276F-3F40-88A9-B5FAC6B20900}" srcOrd="0" destOrd="0" parTransId="{CD95734D-4472-614A-97E6-38ECC32278B2}" sibTransId="{B5BE07E0-F96B-B54E-B783-CF71BC29D013}"/>
    <dgm:cxn modelId="{94853E12-2D1D-5045-9446-7D014AF6159E}" type="presOf" srcId="{990B4D44-864B-384B-90EA-FD58E7B77DAA}" destId="{72BFECCE-3C89-3F45-A73E-F87B52646C51}" srcOrd="0" destOrd="0" presId="urn:microsoft.com/office/officeart/2005/8/layout/hProcess6"/>
    <dgm:cxn modelId="{F565B926-4962-A147-919D-119168444EE7}" srcId="{DA5EE656-C08C-9347-8E5E-08022515074A}" destId="{220A2266-B960-514D-ABF1-E775BBB56AB7}" srcOrd="1" destOrd="0" parTransId="{7386737F-B522-2747-96DE-E41FF6868C42}" sibTransId="{7B39B075-B187-634B-974A-AC123CC65E74}"/>
    <dgm:cxn modelId="{ECFD1680-3208-324B-819F-719E0ABF5151}" type="presOf" srcId="{DA5EE656-C08C-9347-8E5E-08022515074A}" destId="{E6AB371D-D3E9-D447-8273-509CC25849F9}" srcOrd="0" destOrd="0" presId="urn:microsoft.com/office/officeart/2005/8/layout/hProcess6"/>
    <dgm:cxn modelId="{52B27C80-4386-1043-B8A9-2F7545D7479C}" type="presOf" srcId="{6F249966-6263-0A49-9ECF-43AAF749FA84}" destId="{CE1265C5-F200-E34A-913C-488F03C7CD1A}" srcOrd="1" destOrd="0" presId="urn:microsoft.com/office/officeart/2005/8/layout/hProcess6"/>
    <dgm:cxn modelId="{FC2776A4-7F64-B542-9107-948B7757EB41}" type="presOf" srcId="{248E312C-276F-3F40-88A9-B5FAC6B20900}" destId="{2C192B0B-FD8F-BA4E-B229-14B3C4DF8D40}" srcOrd="0" destOrd="0" presId="urn:microsoft.com/office/officeart/2005/8/layout/hProcess6"/>
    <dgm:cxn modelId="{B24580AA-E54D-074F-99AF-BBBC905378E4}" type="presOf" srcId="{248E312C-276F-3F40-88A9-B5FAC6B20900}" destId="{FB8DD28F-FA62-064C-8548-6C28DCA12165}" srcOrd="1" destOrd="0" presId="urn:microsoft.com/office/officeart/2005/8/layout/hProcess6"/>
    <dgm:cxn modelId="{0A60ADBC-6A04-694B-B476-81B6FBC8EBFE}" srcId="{E20F4EFB-AE45-6349-B2B4-D792ED5FE743}" destId="{990B4D44-864B-384B-90EA-FD58E7B77DAA}" srcOrd="0" destOrd="0" parTransId="{E8F2A81A-D702-F844-8AFE-85324ADB00EB}" sibTransId="{9867E87A-5F9D-DC46-AF4E-2E2D472D6714}"/>
    <dgm:cxn modelId="{E310AEC1-E6E2-0C41-842A-AC658F3C3CE2}" srcId="{DA5EE656-C08C-9347-8E5E-08022515074A}" destId="{3DEC041B-0C25-784A-9491-D1503691FC83}" srcOrd="2" destOrd="0" parTransId="{D2476029-880A-7E4B-9D9E-E69CB5B48D06}" sibTransId="{828978AF-35D8-7748-9D86-960250992CA9}"/>
    <dgm:cxn modelId="{B95A0AD9-D7CC-AD4F-B94B-0EBB0527AB70}" srcId="{DA5EE656-C08C-9347-8E5E-08022515074A}" destId="{E20F4EFB-AE45-6349-B2B4-D792ED5FE743}" srcOrd="0" destOrd="0" parTransId="{38A750BE-3B1B-5E4E-A4FE-0D8B651698A0}" sibTransId="{7D4E9A30-FDBA-A94D-A85E-83AFD38C1739}"/>
    <dgm:cxn modelId="{513578DC-596B-6C44-9890-5A45A26AFCD5}" type="presOf" srcId="{990B4D44-864B-384B-90EA-FD58E7B77DAA}" destId="{AAED3578-4360-A846-BBAD-1DE77B839118}" srcOrd="1" destOrd="0" presId="urn:microsoft.com/office/officeart/2005/8/layout/hProcess6"/>
    <dgm:cxn modelId="{F4DD63F2-FE52-E442-9794-2B40D44EF734}" type="presOf" srcId="{3DEC041B-0C25-784A-9491-D1503691FC83}" destId="{D20CF99B-C033-C945-8C5C-C281221A0D89}" srcOrd="0" destOrd="0" presId="urn:microsoft.com/office/officeart/2005/8/layout/hProcess6"/>
    <dgm:cxn modelId="{B3457DF2-BE81-0249-89E8-48BA7FA130E1}" srcId="{3DEC041B-0C25-784A-9491-D1503691FC83}" destId="{6F249966-6263-0A49-9ECF-43AAF749FA84}" srcOrd="0" destOrd="0" parTransId="{8BC0A1A0-63C2-2447-BAD4-AFF9FFD20EAC}" sibTransId="{6E2AF4C9-7E9B-0347-9ADE-DBA6B45BFB0F}"/>
    <dgm:cxn modelId="{DAFDB0F6-BC91-B342-ADDE-1308D54A6F0D}" type="presOf" srcId="{E20F4EFB-AE45-6349-B2B4-D792ED5FE743}" destId="{14B4C66F-B4B0-5649-88C8-48A72B311FEA}" srcOrd="0" destOrd="0" presId="urn:microsoft.com/office/officeart/2005/8/layout/hProcess6"/>
    <dgm:cxn modelId="{6A7375FF-C6C4-134D-9BC2-D2861C9A06C6}" type="presOf" srcId="{220A2266-B960-514D-ABF1-E775BBB56AB7}" destId="{FB4FCE4A-BE22-EC40-BFE3-61958D95740B}" srcOrd="0" destOrd="0" presId="urn:microsoft.com/office/officeart/2005/8/layout/hProcess6"/>
    <dgm:cxn modelId="{D3C70802-8E94-9544-913C-E3823C080002}" type="presParOf" srcId="{E6AB371D-D3E9-D447-8273-509CC25849F9}" destId="{D1CD3F4A-D8BE-5445-A0CD-AFB9896C49F6}" srcOrd="0" destOrd="0" presId="urn:microsoft.com/office/officeart/2005/8/layout/hProcess6"/>
    <dgm:cxn modelId="{53513034-04DE-F143-ADEB-7839740D69B3}" type="presParOf" srcId="{D1CD3F4A-D8BE-5445-A0CD-AFB9896C49F6}" destId="{7B8BA6A5-E912-2E4D-8ED2-4DF0D25F172A}" srcOrd="0" destOrd="0" presId="urn:microsoft.com/office/officeart/2005/8/layout/hProcess6"/>
    <dgm:cxn modelId="{44299D69-8A2B-8D49-9BDA-4BF7CEE9D9AE}" type="presParOf" srcId="{D1CD3F4A-D8BE-5445-A0CD-AFB9896C49F6}" destId="{72BFECCE-3C89-3F45-A73E-F87B52646C51}" srcOrd="1" destOrd="0" presId="urn:microsoft.com/office/officeart/2005/8/layout/hProcess6"/>
    <dgm:cxn modelId="{113C6C30-6B78-8A4F-B80B-FDC0442360DF}" type="presParOf" srcId="{D1CD3F4A-D8BE-5445-A0CD-AFB9896C49F6}" destId="{AAED3578-4360-A846-BBAD-1DE77B839118}" srcOrd="2" destOrd="0" presId="urn:microsoft.com/office/officeart/2005/8/layout/hProcess6"/>
    <dgm:cxn modelId="{0145CC22-C9E2-DC4D-ABB2-4D4259856A70}" type="presParOf" srcId="{D1CD3F4A-D8BE-5445-A0CD-AFB9896C49F6}" destId="{14B4C66F-B4B0-5649-88C8-48A72B311FEA}" srcOrd="3" destOrd="0" presId="urn:microsoft.com/office/officeart/2005/8/layout/hProcess6"/>
    <dgm:cxn modelId="{B01695B8-6568-F343-A03F-52E9B2CBFDC5}" type="presParOf" srcId="{E6AB371D-D3E9-D447-8273-509CC25849F9}" destId="{BBC7597E-7040-D745-AC80-BE2589F30089}" srcOrd="1" destOrd="0" presId="urn:microsoft.com/office/officeart/2005/8/layout/hProcess6"/>
    <dgm:cxn modelId="{4761413D-B817-EA43-A5A6-E47C3B1E7B5B}" type="presParOf" srcId="{E6AB371D-D3E9-D447-8273-509CC25849F9}" destId="{3A817667-0099-E14A-8FA8-816673996F25}" srcOrd="2" destOrd="0" presId="urn:microsoft.com/office/officeart/2005/8/layout/hProcess6"/>
    <dgm:cxn modelId="{8C325BFA-0BA3-244F-95A2-829262DE86E6}" type="presParOf" srcId="{3A817667-0099-E14A-8FA8-816673996F25}" destId="{08A639DE-86C5-B344-BF46-8B23A9C99220}" srcOrd="0" destOrd="0" presId="urn:microsoft.com/office/officeart/2005/8/layout/hProcess6"/>
    <dgm:cxn modelId="{F8C59977-CB1A-4047-B368-919B352C2C05}" type="presParOf" srcId="{3A817667-0099-E14A-8FA8-816673996F25}" destId="{2C192B0B-FD8F-BA4E-B229-14B3C4DF8D40}" srcOrd="1" destOrd="0" presId="urn:microsoft.com/office/officeart/2005/8/layout/hProcess6"/>
    <dgm:cxn modelId="{2E6258FE-569D-BA45-98A9-2BF0EACE5A08}" type="presParOf" srcId="{3A817667-0099-E14A-8FA8-816673996F25}" destId="{FB8DD28F-FA62-064C-8548-6C28DCA12165}" srcOrd="2" destOrd="0" presId="urn:microsoft.com/office/officeart/2005/8/layout/hProcess6"/>
    <dgm:cxn modelId="{6C886C2B-BA29-D145-A5A2-5FC652FF09A8}" type="presParOf" srcId="{3A817667-0099-E14A-8FA8-816673996F25}" destId="{FB4FCE4A-BE22-EC40-BFE3-61958D95740B}" srcOrd="3" destOrd="0" presId="urn:microsoft.com/office/officeart/2005/8/layout/hProcess6"/>
    <dgm:cxn modelId="{A5E6A84C-DE67-724E-9434-CF5D903D3873}" type="presParOf" srcId="{E6AB371D-D3E9-D447-8273-509CC25849F9}" destId="{C079076D-F084-DE43-B552-788774D43714}" srcOrd="3" destOrd="0" presId="urn:microsoft.com/office/officeart/2005/8/layout/hProcess6"/>
    <dgm:cxn modelId="{5A335CAE-E25A-7148-8CDA-51ECC5223A76}" type="presParOf" srcId="{E6AB371D-D3E9-D447-8273-509CC25849F9}" destId="{6D3A4A68-B2EF-DA42-9488-0366C802B4F3}" srcOrd="4" destOrd="0" presId="urn:microsoft.com/office/officeart/2005/8/layout/hProcess6"/>
    <dgm:cxn modelId="{CFA632BF-23BF-7A47-A346-596C4B178BE2}" type="presParOf" srcId="{6D3A4A68-B2EF-DA42-9488-0366C802B4F3}" destId="{A3B69768-5AA9-CC40-9058-3A32A12C05D8}" srcOrd="0" destOrd="0" presId="urn:microsoft.com/office/officeart/2005/8/layout/hProcess6"/>
    <dgm:cxn modelId="{3B2B55A6-4F06-E34E-BA91-0F4C412C1772}" type="presParOf" srcId="{6D3A4A68-B2EF-DA42-9488-0366C802B4F3}" destId="{0D4EC943-354E-0C4A-A678-2B0B803CC24E}" srcOrd="1" destOrd="0" presId="urn:microsoft.com/office/officeart/2005/8/layout/hProcess6"/>
    <dgm:cxn modelId="{6F2F85C6-3189-CC4E-A7E7-798E82457349}" type="presParOf" srcId="{6D3A4A68-B2EF-DA42-9488-0366C802B4F3}" destId="{CE1265C5-F200-E34A-913C-488F03C7CD1A}" srcOrd="2" destOrd="0" presId="urn:microsoft.com/office/officeart/2005/8/layout/hProcess6"/>
    <dgm:cxn modelId="{4FCCA5E7-2CE3-A54C-93FF-09CA77B7D40C}" type="presParOf" srcId="{6D3A4A68-B2EF-DA42-9488-0366C802B4F3}" destId="{D20CF99B-C033-C945-8C5C-C281221A0D8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EE656-C08C-9347-8E5E-08022515074A}" type="doc">
      <dgm:prSet loTypeId="urn:microsoft.com/office/officeart/2005/8/layout/hProcess6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0F4EFB-AE45-6349-B2B4-D792ED5FE743}">
      <dgm:prSet phldrT="[Text]"/>
      <dgm:spPr/>
      <dgm:t>
        <a:bodyPr/>
        <a:lstStyle/>
        <a:p>
          <a:endParaRPr lang="en-US" dirty="0"/>
        </a:p>
      </dgm:t>
    </dgm:pt>
    <dgm:pt modelId="{38A750BE-3B1B-5E4E-A4FE-0D8B651698A0}" type="parTrans" cxnId="{B95A0AD9-D7CC-AD4F-B94B-0EBB0527AB70}">
      <dgm:prSet/>
      <dgm:spPr/>
      <dgm:t>
        <a:bodyPr/>
        <a:lstStyle/>
        <a:p>
          <a:endParaRPr lang="en-US"/>
        </a:p>
      </dgm:t>
    </dgm:pt>
    <dgm:pt modelId="{7D4E9A30-FDBA-A94D-A85E-83AFD38C1739}" type="sibTrans" cxnId="{B95A0AD9-D7CC-AD4F-B94B-0EBB0527AB70}">
      <dgm:prSet/>
      <dgm:spPr/>
      <dgm:t>
        <a:bodyPr/>
        <a:lstStyle/>
        <a:p>
          <a:endParaRPr lang="en-US"/>
        </a:p>
      </dgm:t>
    </dgm:pt>
    <dgm:pt modelId="{990B4D44-864B-384B-90EA-FD58E7B77DAA}">
      <dgm:prSet phldrT="[Text]"/>
      <dgm:spPr/>
      <dgm:t>
        <a:bodyPr/>
        <a:lstStyle/>
        <a:p>
          <a:pPr>
            <a:buFont typeface="+mj-lt"/>
            <a:buAutoNum type="arabicPeriod"/>
          </a:pPr>
          <a:endParaRPr lang="en-US" dirty="0"/>
        </a:p>
      </dgm:t>
    </dgm:pt>
    <dgm:pt modelId="{E8F2A81A-D702-F844-8AFE-85324ADB00EB}" type="parTrans" cxnId="{0A60ADBC-6A04-694B-B476-81B6FBC8EBFE}">
      <dgm:prSet/>
      <dgm:spPr/>
      <dgm:t>
        <a:bodyPr/>
        <a:lstStyle/>
        <a:p>
          <a:endParaRPr lang="en-US"/>
        </a:p>
      </dgm:t>
    </dgm:pt>
    <dgm:pt modelId="{9867E87A-5F9D-DC46-AF4E-2E2D472D6714}" type="sibTrans" cxnId="{0A60ADBC-6A04-694B-B476-81B6FBC8EBFE}">
      <dgm:prSet/>
      <dgm:spPr/>
      <dgm:t>
        <a:bodyPr/>
        <a:lstStyle/>
        <a:p>
          <a:endParaRPr lang="en-US"/>
        </a:p>
      </dgm:t>
    </dgm:pt>
    <dgm:pt modelId="{220A2266-B960-514D-ABF1-E775BBB56AB7}">
      <dgm:prSet phldrT="[Text]"/>
      <dgm:spPr/>
      <dgm:t>
        <a:bodyPr/>
        <a:lstStyle/>
        <a:p>
          <a:r>
            <a:rPr lang="en-US" dirty="0"/>
            <a:t>Where does God want us to go?</a:t>
          </a:r>
        </a:p>
      </dgm:t>
    </dgm:pt>
    <dgm:pt modelId="{7386737F-B522-2747-96DE-E41FF6868C42}" type="parTrans" cxnId="{F565B926-4962-A147-919D-119168444EE7}">
      <dgm:prSet/>
      <dgm:spPr/>
      <dgm:t>
        <a:bodyPr/>
        <a:lstStyle/>
        <a:p>
          <a:endParaRPr lang="en-US"/>
        </a:p>
      </dgm:t>
    </dgm:pt>
    <dgm:pt modelId="{7B39B075-B187-634B-974A-AC123CC65E74}" type="sibTrans" cxnId="{F565B926-4962-A147-919D-119168444EE7}">
      <dgm:prSet/>
      <dgm:spPr/>
      <dgm:t>
        <a:bodyPr/>
        <a:lstStyle/>
        <a:p>
          <a:endParaRPr lang="en-US"/>
        </a:p>
      </dgm:t>
    </dgm:pt>
    <dgm:pt modelId="{248E312C-276F-3F40-88A9-B5FAC6B20900}">
      <dgm:prSet phldrT="[Text]"/>
      <dgm:spPr/>
      <dgm:t>
        <a:bodyPr/>
        <a:lstStyle/>
        <a:p>
          <a:pPr>
            <a:buFont typeface="+mj-lt"/>
            <a:buAutoNum type="arabicPeriod"/>
          </a:pPr>
          <a:endParaRPr lang="en-US" dirty="0"/>
        </a:p>
      </dgm:t>
    </dgm:pt>
    <dgm:pt modelId="{CD95734D-4472-614A-97E6-38ECC32278B2}" type="parTrans" cxnId="{FA3EB30F-2B9D-2D4D-BE39-470336556D6F}">
      <dgm:prSet/>
      <dgm:spPr/>
      <dgm:t>
        <a:bodyPr/>
        <a:lstStyle/>
        <a:p>
          <a:endParaRPr lang="en-US"/>
        </a:p>
      </dgm:t>
    </dgm:pt>
    <dgm:pt modelId="{B5BE07E0-F96B-B54E-B783-CF71BC29D013}" type="sibTrans" cxnId="{FA3EB30F-2B9D-2D4D-BE39-470336556D6F}">
      <dgm:prSet/>
      <dgm:spPr/>
      <dgm:t>
        <a:bodyPr/>
        <a:lstStyle/>
        <a:p>
          <a:endParaRPr lang="en-US"/>
        </a:p>
      </dgm:t>
    </dgm:pt>
    <dgm:pt modelId="{3DEC041B-0C25-784A-9491-D1503691FC83}">
      <dgm:prSet phldrT="[Text]"/>
      <dgm:spPr/>
      <dgm:t>
        <a:bodyPr/>
        <a:lstStyle/>
        <a:p>
          <a:endParaRPr lang="en-US" dirty="0"/>
        </a:p>
      </dgm:t>
    </dgm:pt>
    <dgm:pt modelId="{D2476029-880A-7E4B-9D9E-E69CB5B48D06}" type="parTrans" cxnId="{E310AEC1-E6E2-0C41-842A-AC658F3C3CE2}">
      <dgm:prSet/>
      <dgm:spPr/>
      <dgm:t>
        <a:bodyPr/>
        <a:lstStyle/>
        <a:p>
          <a:endParaRPr lang="en-US"/>
        </a:p>
      </dgm:t>
    </dgm:pt>
    <dgm:pt modelId="{828978AF-35D8-7748-9D86-960250992CA9}" type="sibTrans" cxnId="{E310AEC1-E6E2-0C41-842A-AC658F3C3CE2}">
      <dgm:prSet/>
      <dgm:spPr/>
      <dgm:t>
        <a:bodyPr/>
        <a:lstStyle/>
        <a:p>
          <a:endParaRPr lang="en-US"/>
        </a:p>
      </dgm:t>
    </dgm:pt>
    <dgm:pt modelId="{6F249966-6263-0A49-9ECF-43AAF749FA84}">
      <dgm:prSet phldrT="[Text]"/>
      <dgm:spPr/>
      <dgm:t>
        <a:bodyPr/>
        <a:lstStyle/>
        <a:p>
          <a:pPr>
            <a:buFont typeface="+mj-lt"/>
            <a:buAutoNum type="arabicPeriod"/>
          </a:pPr>
          <a:endParaRPr lang="en-US" dirty="0"/>
        </a:p>
      </dgm:t>
    </dgm:pt>
    <dgm:pt modelId="{8BC0A1A0-63C2-2447-BAD4-AFF9FFD20EAC}" type="parTrans" cxnId="{B3457DF2-BE81-0249-89E8-48BA7FA130E1}">
      <dgm:prSet/>
      <dgm:spPr/>
      <dgm:t>
        <a:bodyPr/>
        <a:lstStyle/>
        <a:p>
          <a:endParaRPr lang="en-US"/>
        </a:p>
      </dgm:t>
    </dgm:pt>
    <dgm:pt modelId="{6E2AF4C9-7E9B-0347-9ADE-DBA6B45BFB0F}" type="sibTrans" cxnId="{B3457DF2-BE81-0249-89E8-48BA7FA130E1}">
      <dgm:prSet/>
      <dgm:spPr/>
      <dgm:t>
        <a:bodyPr/>
        <a:lstStyle/>
        <a:p>
          <a:endParaRPr lang="en-US"/>
        </a:p>
      </dgm:t>
    </dgm:pt>
    <dgm:pt modelId="{E6AB371D-D3E9-D447-8273-509CC25849F9}" type="pres">
      <dgm:prSet presAssocID="{DA5EE656-C08C-9347-8E5E-08022515074A}" presName="theList" presStyleCnt="0">
        <dgm:presLayoutVars>
          <dgm:dir/>
          <dgm:animLvl val="lvl"/>
          <dgm:resizeHandles val="exact"/>
        </dgm:presLayoutVars>
      </dgm:prSet>
      <dgm:spPr/>
    </dgm:pt>
    <dgm:pt modelId="{D1CD3F4A-D8BE-5445-A0CD-AFB9896C49F6}" type="pres">
      <dgm:prSet presAssocID="{E20F4EFB-AE45-6349-B2B4-D792ED5FE743}" presName="compNode" presStyleCnt="0"/>
      <dgm:spPr/>
    </dgm:pt>
    <dgm:pt modelId="{7B8BA6A5-E912-2E4D-8ED2-4DF0D25F172A}" type="pres">
      <dgm:prSet presAssocID="{E20F4EFB-AE45-6349-B2B4-D792ED5FE743}" presName="noGeometry" presStyleCnt="0"/>
      <dgm:spPr/>
    </dgm:pt>
    <dgm:pt modelId="{72BFECCE-3C89-3F45-A73E-F87B52646C51}" type="pres">
      <dgm:prSet presAssocID="{E20F4EFB-AE45-6349-B2B4-D792ED5FE743}" presName="childTextVisible" presStyleLbl="bgAccFollowNode1" presStyleIdx="0" presStyleCnt="3">
        <dgm:presLayoutVars>
          <dgm:bulletEnabled val="1"/>
        </dgm:presLayoutVars>
      </dgm:prSet>
      <dgm:spPr/>
    </dgm:pt>
    <dgm:pt modelId="{AAED3578-4360-A846-BBAD-1DE77B839118}" type="pres">
      <dgm:prSet presAssocID="{E20F4EFB-AE45-6349-B2B4-D792ED5FE743}" presName="childTextHidden" presStyleLbl="bgAccFollowNode1" presStyleIdx="0" presStyleCnt="3"/>
      <dgm:spPr/>
    </dgm:pt>
    <dgm:pt modelId="{14B4C66F-B4B0-5649-88C8-48A72B311FEA}" type="pres">
      <dgm:prSet presAssocID="{E20F4EFB-AE45-6349-B2B4-D792ED5FE74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BC7597E-7040-D745-AC80-BE2589F30089}" type="pres">
      <dgm:prSet presAssocID="{E20F4EFB-AE45-6349-B2B4-D792ED5FE743}" presName="aSpace" presStyleCnt="0"/>
      <dgm:spPr/>
    </dgm:pt>
    <dgm:pt modelId="{3A817667-0099-E14A-8FA8-816673996F25}" type="pres">
      <dgm:prSet presAssocID="{220A2266-B960-514D-ABF1-E775BBB56AB7}" presName="compNode" presStyleCnt="0"/>
      <dgm:spPr/>
    </dgm:pt>
    <dgm:pt modelId="{08A639DE-86C5-B344-BF46-8B23A9C99220}" type="pres">
      <dgm:prSet presAssocID="{220A2266-B960-514D-ABF1-E775BBB56AB7}" presName="noGeometry" presStyleCnt="0"/>
      <dgm:spPr/>
    </dgm:pt>
    <dgm:pt modelId="{2C192B0B-FD8F-BA4E-B229-14B3C4DF8D40}" type="pres">
      <dgm:prSet presAssocID="{220A2266-B960-514D-ABF1-E775BBB56AB7}" presName="childTextVisible" presStyleLbl="bgAccFollowNode1" presStyleIdx="1" presStyleCnt="3">
        <dgm:presLayoutVars>
          <dgm:bulletEnabled val="1"/>
        </dgm:presLayoutVars>
      </dgm:prSet>
      <dgm:spPr/>
    </dgm:pt>
    <dgm:pt modelId="{FB8DD28F-FA62-064C-8548-6C28DCA12165}" type="pres">
      <dgm:prSet presAssocID="{220A2266-B960-514D-ABF1-E775BBB56AB7}" presName="childTextHidden" presStyleLbl="bgAccFollowNode1" presStyleIdx="1" presStyleCnt="3"/>
      <dgm:spPr/>
    </dgm:pt>
    <dgm:pt modelId="{FB4FCE4A-BE22-EC40-BFE3-61958D95740B}" type="pres">
      <dgm:prSet presAssocID="{220A2266-B960-514D-ABF1-E775BBB56AB7}" presName="parentText" presStyleLbl="node1" presStyleIdx="1" presStyleCnt="3" custScaleX="248791" custScaleY="158958" custLinFactNeighborX="-86593" custLinFactNeighborY="-3066">
        <dgm:presLayoutVars>
          <dgm:chMax val="1"/>
          <dgm:bulletEnabled val="1"/>
        </dgm:presLayoutVars>
      </dgm:prSet>
      <dgm:spPr/>
    </dgm:pt>
    <dgm:pt modelId="{C079076D-F084-DE43-B552-788774D43714}" type="pres">
      <dgm:prSet presAssocID="{220A2266-B960-514D-ABF1-E775BBB56AB7}" presName="aSpace" presStyleCnt="0"/>
      <dgm:spPr/>
    </dgm:pt>
    <dgm:pt modelId="{6D3A4A68-B2EF-DA42-9488-0366C802B4F3}" type="pres">
      <dgm:prSet presAssocID="{3DEC041B-0C25-784A-9491-D1503691FC83}" presName="compNode" presStyleCnt="0"/>
      <dgm:spPr/>
    </dgm:pt>
    <dgm:pt modelId="{A3B69768-5AA9-CC40-9058-3A32A12C05D8}" type="pres">
      <dgm:prSet presAssocID="{3DEC041B-0C25-784A-9491-D1503691FC83}" presName="noGeometry" presStyleCnt="0"/>
      <dgm:spPr/>
    </dgm:pt>
    <dgm:pt modelId="{0D4EC943-354E-0C4A-A678-2B0B803CC24E}" type="pres">
      <dgm:prSet presAssocID="{3DEC041B-0C25-784A-9491-D1503691FC83}" presName="childTextVisible" presStyleLbl="bgAccFollowNode1" presStyleIdx="2" presStyleCnt="3" custLinFactNeighborX="-3504" custLinFactNeighborY="-1599">
        <dgm:presLayoutVars>
          <dgm:bulletEnabled val="1"/>
        </dgm:presLayoutVars>
      </dgm:prSet>
      <dgm:spPr/>
    </dgm:pt>
    <dgm:pt modelId="{CE1265C5-F200-E34A-913C-488F03C7CD1A}" type="pres">
      <dgm:prSet presAssocID="{3DEC041B-0C25-784A-9491-D1503691FC83}" presName="childTextHidden" presStyleLbl="bgAccFollowNode1" presStyleIdx="2" presStyleCnt="3"/>
      <dgm:spPr/>
    </dgm:pt>
    <dgm:pt modelId="{D20CF99B-C033-C945-8C5C-C281221A0D89}" type="pres">
      <dgm:prSet presAssocID="{3DEC041B-0C25-784A-9491-D1503691FC8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ED9FB06-A9AC-F740-BA41-13DD065C818D}" type="presOf" srcId="{6F249966-6263-0A49-9ECF-43AAF749FA84}" destId="{0D4EC943-354E-0C4A-A678-2B0B803CC24E}" srcOrd="0" destOrd="0" presId="urn:microsoft.com/office/officeart/2005/8/layout/hProcess6"/>
    <dgm:cxn modelId="{FA3EB30F-2B9D-2D4D-BE39-470336556D6F}" srcId="{220A2266-B960-514D-ABF1-E775BBB56AB7}" destId="{248E312C-276F-3F40-88A9-B5FAC6B20900}" srcOrd="0" destOrd="0" parTransId="{CD95734D-4472-614A-97E6-38ECC32278B2}" sibTransId="{B5BE07E0-F96B-B54E-B783-CF71BC29D013}"/>
    <dgm:cxn modelId="{94853E12-2D1D-5045-9446-7D014AF6159E}" type="presOf" srcId="{990B4D44-864B-384B-90EA-FD58E7B77DAA}" destId="{72BFECCE-3C89-3F45-A73E-F87B52646C51}" srcOrd="0" destOrd="0" presId="urn:microsoft.com/office/officeart/2005/8/layout/hProcess6"/>
    <dgm:cxn modelId="{F565B926-4962-A147-919D-119168444EE7}" srcId="{DA5EE656-C08C-9347-8E5E-08022515074A}" destId="{220A2266-B960-514D-ABF1-E775BBB56AB7}" srcOrd="1" destOrd="0" parTransId="{7386737F-B522-2747-96DE-E41FF6868C42}" sibTransId="{7B39B075-B187-634B-974A-AC123CC65E74}"/>
    <dgm:cxn modelId="{ECFD1680-3208-324B-819F-719E0ABF5151}" type="presOf" srcId="{DA5EE656-C08C-9347-8E5E-08022515074A}" destId="{E6AB371D-D3E9-D447-8273-509CC25849F9}" srcOrd="0" destOrd="0" presId="urn:microsoft.com/office/officeart/2005/8/layout/hProcess6"/>
    <dgm:cxn modelId="{52B27C80-4386-1043-B8A9-2F7545D7479C}" type="presOf" srcId="{6F249966-6263-0A49-9ECF-43AAF749FA84}" destId="{CE1265C5-F200-E34A-913C-488F03C7CD1A}" srcOrd="1" destOrd="0" presId="urn:microsoft.com/office/officeart/2005/8/layout/hProcess6"/>
    <dgm:cxn modelId="{FC2776A4-7F64-B542-9107-948B7757EB41}" type="presOf" srcId="{248E312C-276F-3F40-88A9-B5FAC6B20900}" destId="{2C192B0B-FD8F-BA4E-B229-14B3C4DF8D40}" srcOrd="0" destOrd="0" presId="urn:microsoft.com/office/officeart/2005/8/layout/hProcess6"/>
    <dgm:cxn modelId="{B24580AA-E54D-074F-99AF-BBBC905378E4}" type="presOf" srcId="{248E312C-276F-3F40-88A9-B5FAC6B20900}" destId="{FB8DD28F-FA62-064C-8548-6C28DCA12165}" srcOrd="1" destOrd="0" presId="urn:microsoft.com/office/officeart/2005/8/layout/hProcess6"/>
    <dgm:cxn modelId="{0A60ADBC-6A04-694B-B476-81B6FBC8EBFE}" srcId="{E20F4EFB-AE45-6349-B2B4-D792ED5FE743}" destId="{990B4D44-864B-384B-90EA-FD58E7B77DAA}" srcOrd="0" destOrd="0" parTransId="{E8F2A81A-D702-F844-8AFE-85324ADB00EB}" sibTransId="{9867E87A-5F9D-DC46-AF4E-2E2D472D6714}"/>
    <dgm:cxn modelId="{E310AEC1-E6E2-0C41-842A-AC658F3C3CE2}" srcId="{DA5EE656-C08C-9347-8E5E-08022515074A}" destId="{3DEC041B-0C25-784A-9491-D1503691FC83}" srcOrd="2" destOrd="0" parTransId="{D2476029-880A-7E4B-9D9E-E69CB5B48D06}" sibTransId="{828978AF-35D8-7748-9D86-960250992CA9}"/>
    <dgm:cxn modelId="{B95A0AD9-D7CC-AD4F-B94B-0EBB0527AB70}" srcId="{DA5EE656-C08C-9347-8E5E-08022515074A}" destId="{E20F4EFB-AE45-6349-B2B4-D792ED5FE743}" srcOrd="0" destOrd="0" parTransId="{38A750BE-3B1B-5E4E-A4FE-0D8B651698A0}" sibTransId="{7D4E9A30-FDBA-A94D-A85E-83AFD38C1739}"/>
    <dgm:cxn modelId="{513578DC-596B-6C44-9890-5A45A26AFCD5}" type="presOf" srcId="{990B4D44-864B-384B-90EA-FD58E7B77DAA}" destId="{AAED3578-4360-A846-BBAD-1DE77B839118}" srcOrd="1" destOrd="0" presId="urn:microsoft.com/office/officeart/2005/8/layout/hProcess6"/>
    <dgm:cxn modelId="{F4DD63F2-FE52-E442-9794-2B40D44EF734}" type="presOf" srcId="{3DEC041B-0C25-784A-9491-D1503691FC83}" destId="{D20CF99B-C033-C945-8C5C-C281221A0D89}" srcOrd="0" destOrd="0" presId="urn:microsoft.com/office/officeart/2005/8/layout/hProcess6"/>
    <dgm:cxn modelId="{B3457DF2-BE81-0249-89E8-48BA7FA130E1}" srcId="{3DEC041B-0C25-784A-9491-D1503691FC83}" destId="{6F249966-6263-0A49-9ECF-43AAF749FA84}" srcOrd="0" destOrd="0" parTransId="{8BC0A1A0-63C2-2447-BAD4-AFF9FFD20EAC}" sibTransId="{6E2AF4C9-7E9B-0347-9ADE-DBA6B45BFB0F}"/>
    <dgm:cxn modelId="{DAFDB0F6-BC91-B342-ADDE-1308D54A6F0D}" type="presOf" srcId="{E20F4EFB-AE45-6349-B2B4-D792ED5FE743}" destId="{14B4C66F-B4B0-5649-88C8-48A72B311FEA}" srcOrd="0" destOrd="0" presId="urn:microsoft.com/office/officeart/2005/8/layout/hProcess6"/>
    <dgm:cxn modelId="{6A7375FF-C6C4-134D-9BC2-D2861C9A06C6}" type="presOf" srcId="{220A2266-B960-514D-ABF1-E775BBB56AB7}" destId="{FB4FCE4A-BE22-EC40-BFE3-61958D95740B}" srcOrd="0" destOrd="0" presId="urn:microsoft.com/office/officeart/2005/8/layout/hProcess6"/>
    <dgm:cxn modelId="{D3C70802-8E94-9544-913C-E3823C080002}" type="presParOf" srcId="{E6AB371D-D3E9-D447-8273-509CC25849F9}" destId="{D1CD3F4A-D8BE-5445-A0CD-AFB9896C49F6}" srcOrd="0" destOrd="0" presId="urn:microsoft.com/office/officeart/2005/8/layout/hProcess6"/>
    <dgm:cxn modelId="{53513034-04DE-F143-ADEB-7839740D69B3}" type="presParOf" srcId="{D1CD3F4A-D8BE-5445-A0CD-AFB9896C49F6}" destId="{7B8BA6A5-E912-2E4D-8ED2-4DF0D25F172A}" srcOrd="0" destOrd="0" presId="urn:microsoft.com/office/officeart/2005/8/layout/hProcess6"/>
    <dgm:cxn modelId="{44299D69-8A2B-8D49-9BDA-4BF7CEE9D9AE}" type="presParOf" srcId="{D1CD3F4A-D8BE-5445-A0CD-AFB9896C49F6}" destId="{72BFECCE-3C89-3F45-A73E-F87B52646C51}" srcOrd="1" destOrd="0" presId="urn:microsoft.com/office/officeart/2005/8/layout/hProcess6"/>
    <dgm:cxn modelId="{113C6C30-6B78-8A4F-B80B-FDC0442360DF}" type="presParOf" srcId="{D1CD3F4A-D8BE-5445-A0CD-AFB9896C49F6}" destId="{AAED3578-4360-A846-BBAD-1DE77B839118}" srcOrd="2" destOrd="0" presId="urn:microsoft.com/office/officeart/2005/8/layout/hProcess6"/>
    <dgm:cxn modelId="{0145CC22-C9E2-DC4D-ABB2-4D4259856A70}" type="presParOf" srcId="{D1CD3F4A-D8BE-5445-A0CD-AFB9896C49F6}" destId="{14B4C66F-B4B0-5649-88C8-48A72B311FEA}" srcOrd="3" destOrd="0" presId="urn:microsoft.com/office/officeart/2005/8/layout/hProcess6"/>
    <dgm:cxn modelId="{B01695B8-6568-F343-A03F-52E9B2CBFDC5}" type="presParOf" srcId="{E6AB371D-D3E9-D447-8273-509CC25849F9}" destId="{BBC7597E-7040-D745-AC80-BE2589F30089}" srcOrd="1" destOrd="0" presId="urn:microsoft.com/office/officeart/2005/8/layout/hProcess6"/>
    <dgm:cxn modelId="{4761413D-B817-EA43-A5A6-E47C3B1E7B5B}" type="presParOf" srcId="{E6AB371D-D3E9-D447-8273-509CC25849F9}" destId="{3A817667-0099-E14A-8FA8-816673996F25}" srcOrd="2" destOrd="0" presId="urn:microsoft.com/office/officeart/2005/8/layout/hProcess6"/>
    <dgm:cxn modelId="{8C325BFA-0BA3-244F-95A2-829262DE86E6}" type="presParOf" srcId="{3A817667-0099-E14A-8FA8-816673996F25}" destId="{08A639DE-86C5-B344-BF46-8B23A9C99220}" srcOrd="0" destOrd="0" presId="urn:microsoft.com/office/officeart/2005/8/layout/hProcess6"/>
    <dgm:cxn modelId="{F8C59977-CB1A-4047-B368-919B352C2C05}" type="presParOf" srcId="{3A817667-0099-E14A-8FA8-816673996F25}" destId="{2C192B0B-FD8F-BA4E-B229-14B3C4DF8D40}" srcOrd="1" destOrd="0" presId="urn:microsoft.com/office/officeart/2005/8/layout/hProcess6"/>
    <dgm:cxn modelId="{2E6258FE-569D-BA45-98A9-2BF0EACE5A08}" type="presParOf" srcId="{3A817667-0099-E14A-8FA8-816673996F25}" destId="{FB8DD28F-FA62-064C-8548-6C28DCA12165}" srcOrd="2" destOrd="0" presId="urn:microsoft.com/office/officeart/2005/8/layout/hProcess6"/>
    <dgm:cxn modelId="{6C886C2B-BA29-D145-A5A2-5FC652FF09A8}" type="presParOf" srcId="{3A817667-0099-E14A-8FA8-816673996F25}" destId="{FB4FCE4A-BE22-EC40-BFE3-61958D95740B}" srcOrd="3" destOrd="0" presId="urn:microsoft.com/office/officeart/2005/8/layout/hProcess6"/>
    <dgm:cxn modelId="{A5E6A84C-DE67-724E-9434-CF5D903D3873}" type="presParOf" srcId="{E6AB371D-D3E9-D447-8273-509CC25849F9}" destId="{C079076D-F084-DE43-B552-788774D43714}" srcOrd="3" destOrd="0" presId="urn:microsoft.com/office/officeart/2005/8/layout/hProcess6"/>
    <dgm:cxn modelId="{5A335CAE-E25A-7148-8CDA-51ECC5223A76}" type="presParOf" srcId="{E6AB371D-D3E9-D447-8273-509CC25849F9}" destId="{6D3A4A68-B2EF-DA42-9488-0366C802B4F3}" srcOrd="4" destOrd="0" presId="urn:microsoft.com/office/officeart/2005/8/layout/hProcess6"/>
    <dgm:cxn modelId="{CFA632BF-23BF-7A47-A346-596C4B178BE2}" type="presParOf" srcId="{6D3A4A68-B2EF-DA42-9488-0366C802B4F3}" destId="{A3B69768-5AA9-CC40-9058-3A32A12C05D8}" srcOrd="0" destOrd="0" presId="urn:microsoft.com/office/officeart/2005/8/layout/hProcess6"/>
    <dgm:cxn modelId="{3B2B55A6-4F06-E34E-BA91-0F4C412C1772}" type="presParOf" srcId="{6D3A4A68-B2EF-DA42-9488-0366C802B4F3}" destId="{0D4EC943-354E-0C4A-A678-2B0B803CC24E}" srcOrd="1" destOrd="0" presId="urn:microsoft.com/office/officeart/2005/8/layout/hProcess6"/>
    <dgm:cxn modelId="{6F2F85C6-3189-CC4E-A7E7-798E82457349}" type="presParOf" srcId="{6D3A4A68-B2EF-DA42-9488-0366C802B4F3}" destId="{CE1265C5-F200-E34A-913C-488F03C7CD1A}" srcOrd="2" destOrd="0" presId="urn:microsoft.com/office/officeart/2005/8/layout/hProcess6"/>
    <dgm:cxn modelId="{4FCCA5E7-2CE3-A54C-93FF-09CA77B7D40C}" type="presParOf" srcId="{6D3A4A68-B2EF-DA42-9488-0366C802B4F3}" destId="{D20CF99B-C033-C945-8C5C-C281221A0D8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5EE656-C08C-9347-8E5E-08022515074A}" type="doc">
      <dgm:prSet loTypeId="urn:microsoft.com/office/officeart/2005/8/layout/hProcess6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0F4EFB-AE45-6349-B2B4-D792ED5FE743}">
      <dgm:prSet phldrT="[Text]"/>
      <dgm:spPr/>
      <dgm:t>
        <a:bodyPr/>
        <a:lstStyle/>
        <a:p>
          <a:endParaRPr lang="en-US" dirty="0"/>
        </a:p>
      </dgm:t>
    </dgm:pt>
    <dgm:pt modelId="{38A750BE-3B1B-5E4E-A4FE-0D8B651698A0}" type="parTrans" cxnId="{B95A0AD9-D7CC-AD4F-B94B-0EBB0527AB70}">
      <dgm:prSet/>
      <dgm:spPr/>
      <dgm:t>
        <a:bodyPr/>
        <a:lstStyle/>
        <a:p>
          <a:endParaRPr lang="en-US"/>
        </a:p>
      </dgm:t>
    </dgm:pt>
    <dgm:pt modelId="{7D4E9A30-FDBA-A94D-A85E-83AFD38C1739}" type="sibTrans" cxnId="{B95A0AD9-D7CC-AD4F-B94B-0EBB0527AB70}">
      <dgm:prSet/>
      <dgm:spPr/>
      <dgm:t>
        <a:bodyPr/>
        <a:lstStyle/>
        <a:p>
          <a:endParaRPr lang="en-US"/>
        </a:p>
      </dgm:t>
    </dgm:pt>
    <dgm:pt modelId="{990B4D44-864B-384B-90EA-FD58E7B77DAA}">
      <dgm:prSet phldrT="[Text]"/>
      <dgm:spPr/>
      <dgm:t>
        <a:bodyPr/>
        <a:lstStyle/>
        <a:p>
          <a:pPr>
            <a:buFont typeface="+mj-lt"/>
            <a:buAutoNum type="arabicPeriod"/>
          </a:pPr>
          <a:endParaRPr lang="en-US" dirty="0"/>
        </a:p>
      </dgm:t>
    </dgm:pt>
    <dgm:pt modelId="{E8F2A81A-D702-F844-8AFE-85324ADB00EB}" type="parTrans" cxnId="{0A60ADBC-6A04-694B-B476-81B6FBC8EBFE}">
      <dgm:prSet/>
      <dgm:spPr/>
      <dgm:t>
        <a:bodyPr/>
        <a:lstStyle/>
        <a:p>
          <a:endParaRPr lang="en-US"/>
        </a:p>
      </dgm:t>
    </dgm:pt>
    <dgm:pt modelId="{9867E87A-5F9D-DC46-AF4E-2E2D472D6714}" type="sibTrans" cxnId="{0A60ADBC-6A04-694B-B476-81B6FBC8EBFE}">
      <dgm:prSet/>
      <dgm:spPr/>
      <dgm:t>
        <a:bodyPr/>
        <a:lstStyle/>
        <a:p>
          <a:endParaRPr lang="en-US"/>
        </a:p>
      </dgm:t>
    </dgm:pt>
    <dgm:pt modelId="{220A2266-B960-514D-ABF1-E775BBB56AB7}">
      <dgm:prSet phldrT="[Text]"/>
      <dgm:spPr/>
      <dgm:t>
        <a:bodyPr/>
        <a:lstStyle/>
        <a:p>
          <a:endParaRPr lang="en-US" dirty="0"/>
        </a:p>
      </dgm:t>
    </dgm:pt>
    <dgm:pt modelId="{7386737F-B522-2747-96DE-E41FF6868C42}" type="parTrans" cxnId="{F565B926-4962-A147-919D-119168444EE7}">
      <dgm:prSet/>
      <dgm:spPr/>
      <dgm:t>
        <a:bodyPr/>
        <a:lstStyle/>
        <a:p>
          <a:endParaRPr lang="en-US"/>
        </a:p>
      </dgm:t>
    </dgm:pt>
    <dgm:pt modelId="{7B39B075-B187-634B-974A-AC123CC65E74}" type="sibTrans" cxnId="{F565B926-4962-A147-919D-119168444EE7}">
      <dgm:prSet/>
      <dgm:spPr/>
      <dgm:t>
        <a:bodyPr/>
        <a:lstStyle/>
        <a:p>
          <a:endParaRPr lang="en-US"/>
        </a:p>
      </dgm:t>
    </dgm:pt>
    <dgm:pt modelId="{248E312C-276F-3F40-88A9-B5FAC6B20900}">
      <dgm:prSet phldrT="[Text]"/>
      <dgm:spPr/>
      <dgm:t>
        <a:bodyPr/>
        <a:lstStyle/>
        <a:p>
          <a:pPr>
            <a:buFont typeface="+mj-lt"/>
            <a:buAutoNum type="arabicPeriod"/>
          </a:pPr>
          <a:endParaRPr lang="en-US" dirty="0"/>
        </a:p>
      </dgm:t>
    </dgm:pt>
    <dgm:pt modelId="{CD95734D-4472-614A-97E6-38ECC32278B2}" type="parTrans" cxnId="{FA3EB30F-2B9D-2D4D-BE39-470336556D6F}">
      <dgm:prSet/>
      <dgm:spPr/>
      <dgm:t>
        <a:bodyPr/>
        <a:lstStyle/>
        <a:p>
          <a:endParaRPr lang="en-US"/>
        </a:p>
      </dgm:t>
    </dgm:pt>
    <dgm:pt modelId="{B5BE07E0-F96B-B54E-B783-CF71BC29D013}" type="sibTrans" cxnId="{FA3EB30F-2B9D-2D4D-BE39-470336556D6F}">
      <dgm:prSet/>
      <dgm:spPr/>
      <dgm:t>
        <a:bodyPr/>
        <a:lstStyle/>
        <a:p>
          <a:endParaRPr lang="en-US"/>
        </a:p>
      </dgm:t>
    </dgm:pt>
    <dgm:pt modelId="{3DEC041B-0C25-784A-9491-D1503691FC83}">
      <dgm:prSet phldrT="[Text]"/>
      <dgm:spPr/>
      <dgm:t>
        <a:bodyPr/>
        <a:lstStyle/>
        <a:p>
          <a:r>
            <a:rPr lang="en-US" dirty="0"/>
            <a:t>How are we going to get there?</a:t>
          </a:r>
        </a:p>
      </dgm:t>
    </dgm:pt>
    <dgm:pt modelId="{D2476029-880A-7E4B-9D9E-E69CB5B48D06}" type="parTrans" cxnId="{E310AEC1-E6E2-0C41-842A-AC658F3C3CE2}">
      <dgm:prSet/>
      <dgm:spPr/>
      <dgm:t>
        <a:bodyPr/>
        <a:lstStyle/>
        <a:p>
          <a:endParaRPr lang="en-US"/>
        </a:p>
      </dgm:t>
    </dgm:pt>
    <dgm:pt modelId="{828978AF-35D8-7748-9D86-960250992CA9}" type="sibTrans" cxnId="{E310AEC1-E6E2-0C41-842A-AC658F3C3CE2}">
      <dgm:prSet/>
      <dgm:spPr/>
      <dgm:t>
        <a:bodyPr/>
        <a:lstStyle/>
        <a:p>
          <a:endParaRPr lang="en-US"/>
        </a:p>
      </dgm:t>
    </dgm:pt>
    <dgm:pt modelId="{6F249966-6263-0A49-9ECF-43AAF749FA84}">
      <dgm:prSet phldrT="[Text]"/>
      <dgm:spPr/>
      <dgm:t>
        <a:bodyPr/>
        <a:lstStyle/>
        <a:p>
          <a:pPr>
            <a:buFont typeface="+mj-lt"/>
            <a:buNone/>
          </a:pPr>
          <a:endParaRPr lang="en-US" dirty="0"/>
        </a:p>
      </dgm:t>
    </dgm:pt>
    <dgm:pt modelId="{8BC0A1A0-63C2-2447-BAD4-AFF9FFD20EAC}" type="parTrans" cxnId="{B3457DF2-BE81-0249-89E8-48BA7FA130E1}">
      <dgm:prSet/>
      <dgm:spPr/>
      <dgm:t>
        <a:bodyPr/>
        <a:lstStyle/>
        <a:p>
          <a:endParaRPr lang="en-US"/>
        </a:p>
      </dgm:t>
    </dgm:pt>
    <dgm:pt modelId="{6E2AF4C9-7E9B-0347-9ADE-DBA6B45BFB0F}" type="sibTrans" cxnId="{B3457DF2-BE81-0249-89E8-48BA7FA130E1}">
      <dgm:prSet/>
      <dgm:spPr/>
      <dgm:t>
        <a:bodyPr/>
        <a:lstStyle/>
        <a:p>
          <a:endParaRPr lang="en-US"/>
        </a:p>
      </dgm:t>
    </dgm:pt>
    <dgm:pt modelId="{E6AB371D-D3E9-D447-8273-509CC25849F9}" type="pres">
      <dgm:prSet presAssocID="{DA5EE656-C08C-9347-8E5E-08022515074A}" presName="theList" presStyleCnt="0">
        <dgm:presLayoutVars>
          <dgm:dir/>
          <dgm:animLvl val="lvl"/>
          <dgm:resizeHandles val="exact"/>
        </dgm:presLayoutVars>
      </dgm:prSet>
      <dgm:spPr/>
    </dgm:pt>
    <dgm:pt modelId="{D1CD3F4A-D8BE-5445-A0CD-AFB9896C49F6}" type="pres">
      <dgm:prSet presAssocID="{E20F4EFB-AE45-6349-B2B4-D792ED5FE743}" presName="compNode" presStyleCnt="0"/>
      <dgm:spPr/>
    </dgm:pt>
    <dgm:pt modelId="{7B8BA6A5-E912-2E4D-8ED2-4DF0D25F172A}" type="pres">
      <dgm:prSet presAssocID="{E20F4EFB-AE45-6349-B2B4-D792ED5FE743}" presName="noGeometry" presStyleCnt="0"/>
      <dgm:spPr/>
    </dgm:pt>
    <dgm:pt modelId="{72BFECCE-3C89-3F45-A73E-F87B52646C51}" type="pres">
      <dgm:prSet presAssocID="{E20F4EFB-AE45-6349-B2B4-D792ED5FE743}" presName="childTextVisible" presStyleLbl="bgAccFollowNode1" presStyleIdx="0" presStyleCnt="3">
        <dgm:presLayoutVars>
          <dgm:bulletEnabled val="1"/>
        </dgm:presLayoutVars>
      </dgm:prSet>
      <dgm:spPr/>
    </dgm:pt>
    <dgm:pt modelId="{AAED3578-4360-A846-BBAD-1DE77B839118}" type="pres">
      <dgm:prSet presAssocID="{E20F4EFB-AE45-6349-B2B4-D792ED5FE743}" presName="childTextHidden" presStyleLbl="bgAccFollowNode1" presStyleIdx="0" presStyleCnt="3"/>
      <dgm:spPr/>
    </dgm:pt>
    <dgm:pt modelId="{14B4C66F-B4B0-5649-88C8-48A72B311FEA}" type="pres">
      <dgm:prSet presAssocID="{E20F4EFB-AE45-6349-B2B4-D792ED5FE74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BC7597E-7040-D745-AC80-BE2589F30089}" type="pres">
      <dgm:prSet presAssocID="{E20F4EFB-AE45-6349-B2B4-D792ED5FE743}" presName="aSpace" presStyleCnt="0"/>
      <dgm:spPr/>
    </dgm:pt>
    <dgm:pt modelId="{3A817667-0099-E14A-8FA8-816673996F25}" type="pres">
      <dgm:prSet presAssocID="{220A2266-B960-514D-ABF1-E775BBB56AB7}" presName="compNode" presStyleCnt="0"/>
      <dgm:spPr/>
    </dgm:pt>
    <dgm:pt modelId="{08A639DE-86C5-B344-BF46-8B23A9C99220}" type="pres">
      <dgm:prSet presAssocID="{220A2266-B960-514D-ABF1-E775BBB56AB7}" presName="noGeometry" presStyleCnt="0"/>
      <dgm:spPr/>
    </dgm:pt>
    <dgm:pt modelId="{2C192B0B-FD8F-BA4E-B229-14B3C4DF8D40}" type="pres">
      <dgm:prSet presAssocID="{220A2266-B960-514D-ABF1-E775BBB56AB7}" presName="childTextVisible" presStyleLbl="bgAccFollowNode1" presStyleIdx="1" presStyleCnt="3">
        <dgm:presLayoutVars>
          <dgm:bulletEnabled val="1"/>
        </dgm:presLayoutVars>
      </dgm:prSet>
      <dgm:spPr/>
    </dgm:pt>
    <dgm:pt modelId="{FB8DD28F-FA62-064C-8548-6C28DCA12165}" type="pres">
      <dgm:prSet presAssocID="{220A2266-B960-514D-ABF1-E775BBB56AB7}" presName="childTextHidden" presStyleLbl="bgAccFollowNode1" presStyleIdx="1" presStyleCnt="3"/>
      <dgm:spPr/>
    </dgm:pt>
    <dgm:pt modelId="{FB4FCE4A-BE22-EC40-BFE3-61958D95740B}" type="pres">
      <dgm:prSet presAssocID="{220A2266-B960-514D-ABF1-E775BBB56AB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079076D-F084-DE43-B552-788774D43714}" type="pres">
      <dgm:prSet presAssocID="{220A2266-B960-514D-ABF1-E775BBB56AB7}" presName="aSpace" presStyleCnt="0"/>
      <dgm:spPr/>
    </dgm:pt>
    <dgm:pt modelId="{6D3A4A68-B2EF-DA42-9488-0366C802B4F3}" type="pres">
      <dgm:prSet presAssocID="{3DEC041B-0C25-784A-9491-D1503691FC83}" presName="compNode" presStyleCnt="0"/>
      <dgm:spPr/>
    </dgm:pt>
    <dgm:pt modelId="{A3B69768-5AA9-CC40-9058-3A32A12C05D8}" type="pres">
      <dgm:prSet presAssocID="{3DEC041B-0C25-784A-9491-D1503691FC83}" presName="noGeometry" presStyleCnt="0"/>
      <dgm:spPr/>
    </dgm:pt>
    <dgm:pt modelId="{0D4EC943-354E-0C4A-A678-2B0B803CC24E}" type="pres">
      <dgm:prSet presAssocID="{3DEC041B-0C25-784A-9491-D1503691FC83}" presName="childTextVisible" presStyleLbl="bgAccFollowNode1" presStyleIdx="2" presStyleCnt="3">
        <dgm:presLayoutVars>
          <dgm:bulletEnabled val="1"/>
        </dgm:presLayoutVars>
      </dgm:prSet>
      <dgm:spPr/>
    </dgm:pt>
    <dgm:pt modelId="{CE1265C5-F200-E34A-913C-488F03C7CD1A}" type="pres">
      <dgm:prSet presAssocID="{3DEC041B-0C25-784A-9491-D1503691FC83}" presName="childTextHidden" presStyleLbl="bgAccFollowNode1" presStyleIdx="2" presStyleCnt="3"/>
      <dgm:spPr/>
    </dgm:pt>
    <dgm:pt modelId="{D20CF99B-C033-C945-8C5C-C281221A0D89}" type="pres">
      <dgm:prSet presAssocID="{3DEC041B-0C25-784A-9491-D1503691FC8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ED9FB06-A9AC-F740-BA41-13DD065C818D}" type="presOf" srcId="{6F249966-6263-0A49-9ECF-43AAF749FA84}" destId="{0D4EC943-354E-0C4A-A678-2B0B803CC24E}" srcOrd="0" destOrd="0" presId="urn:microsoft.com/office/officeart/2005/8/layout/hProcess6"/>
    <dgm:cxn modelId="{FA3EB30F-2B9D-2D4D-BE39-470336556D6F}" srcId="{220A2266-B960-514D-ABF1-E775BBB56AB7}" destId="{248E312C-276F-3F40-88A9-B5FAC6B20900}" srcOrd="0" destOrd="0" parTransId="{CD95734D-4472-614A-97E6-38ECC32278B2}" sibTransId="{B5BE07E0-F96B-B54E-B783-CF71BC29D013}"/>
    <dgm:cxn modelId="{94853E12-2D1D-5045-9446-7D014AF6159E}" type="presOf" srcId="{990B4D44-864B-384B-90EA-FD58E7B77DAA}" destId="{72BFECCE-3C89-3F45-A73E-F87B52646C51}" srcOrd="0" destOrd="0" presId="urn:microsoft.com/office/officeart/2005/8/layout/hProcess6"/>
    <dgm:cxn modelId="{F565B926-4962-A147-919D-119168444EE7}" srcId="{DA5EE656-C08C-9347-8E5E-08022515074A}" destId="{220A2266-B960-514D-ABF1-E775BBB56AB7}" srcOrd="1" destOrd="0" parTransId="{7386737F-B522-2747-96DE-E41FF6868C42}" sibTransId="{7B39B075-B187-634B-974A-AC123CC65E74}"/>
    <dgm:cxn modelId="{ECFD1680-3208-324B-819F-719E0ABF5151}" type="presOf" srcId="{DA5EE656-C08C-9347-8E5E-08022515074A}" destId="{E6AB371D-D3E9-D447-8273-509CC25849F9}" srcOrd="0" destOrd="0" presId="urn:microsoft.com/office/officeart/2005/8/layout/hProcess6"/>
    <dgm:cxn modelId="{52B27C80-4386-1043-B8A9-2F7545D7479C}" type="presOf" srcId="{6F249966-6263-0A49-9ECF-43AAF749FA84}" destId="{CE1265C5-F200-E34A-913C-488F03C7CD1A}" srcOrd="1" destOrd="0" presId="urn:microsoft.com/office/officeart/2005/8/layout/hProcess6"/>
    <dgm:cxn modelId="{FC2776A4-7F64-B542-9107-948B7757EB41}" type="presOf" srcId="{248E312C-276F-3F40-88A9-B5FAC6B20900}" destId="{2C192B0B-FD8F-BA4E-B229-14B3C4DF8D40}" srcOrd="0" destOrd="0" presId="urn:microsoft.com/office/officeart/2005/8/layout/hProcess6"/>
    <dgm:cxn modelId="{B24580AA-E54D-074F-99AF-BBBC905378E4}" type="presOf" srcId="{248E312C-276F-3F40-88A9-B5FAC6B20900}" destId="{FB8DD28F-FA62-064C-8548-6C28DCA12165}" srcOrd="1" destOrd="0" presId="urn:microsoft.com/office/officeart/2005/8/layout/hProcess6"/>
    <dgm:cxn modelId="{0A60ADBC-6A04-694B-B476-81B6FBC8EBFE}" srcId="{E20F4EFB-AE45-6349-B2B4-D792ED5FE743}" destId="{990B4D44-864B-384B-90EA-FD58E7B77DAA}" srcOrd="0" destOrd="0" parTransId="{E8F2A81A-D702-F844-8AFE-85324ADB00EB}" sibTransId="{9867E87A-5F9D-DC46-AF4E-2E2D472D6714}"/>
    <dgm:cxn modelId="{E310AEC1-E6E2-0C41-842A-AC658F3C3CE2}" srcId="{DA5EE656-C08C-9347-8E5E-08022515074A}" destId="{3DEC041B-0C25-784A-9491-D1503691FC83}" srcOrd="2" destOrd="0" parTransId="{D2476029-880A-7E4B-9D9E-E69CB5B48D06}" sibTransId="{828978AF-35D8-7748-9D86-960250992CA9}"/>
    <dgm:cxn modelId="{B95A0AD9-D7CC-AD4F-B94B-0EBB0527AB70}" srcId="{DA5EE656-C08C-9347-8E5E-08022515074A}" destId="{E20F4EFB-AE45-6349-B2B4-D792ED5FE743}" srcOrd="0" destOrd="0" parTransId="{38A750BE-3B1B-5E4E-A4FE-0D8B651698A0}" sibTransId="{7D4E9A30-FDBA-A94D-A85E-83AFD38C1739}"/>
    <dgm:cxn modelId="{513578DC-596B-6C44-9890-5A45A26AFCD5}" type="presOf" srcId="{990B4D44-864B-384B-90EA-FD58E7B77DAA}" destId="{AAED3578-4360-A846-BBAD-1DE77B839118}" srcOrd="1" destOrd="0" presId="urn:microsoft.com/office/officeart/2005/8/layout/hProcess6"/>
    <dgm:cxn modelId="{F4DD63F2-FE52-E442-9794-2B40D44EF734}" type="presOf" srcId="{3DEC041B-0C25-784A-9491-D1503691FC83}" destId="{D20CF99B-C033-C945-8C5C-C281221A0D89}" srcOrd="0" destOrd="0" presId="urn:microsoft.com/office/officeart/2005/8/layout/hProcess6"/>
    <dgm:cxn modelId="{B3457DF2-BE81-0249-89E8-48BA7FA130E1}" srcId="{3DEC041B-0C25-784A-9491-D1503691FC83}" destId="{6F249966-6263-0A49-9ECF-43AAF749FA84}" srcOrd="0" destOrd="0" parTransId="{8BC0A1A0-63C2-2447-BAD4-AFF9FFD20EAC}" sibTransId="{6E2AF4C9-7E9B-0347-9ADE-DBA6B45BFB0F}"/>
    <dgm:cxn modelId="{DAFDB0F6-BC91-B342-ADDE-1308D54A6F0D}" type="presOf" srcId="{E20F4EFB-AE45-6349-B2B4-D792ED5FE743}" destId="{14B4C66F-B4B0-5649-88C8-48A72B311FEA}" srcOrd="0" destOrd="0" presId="urn:microsoft.com/office/officeart/2005/8/layout/hProcess6"/>
    <dgm:cxn modelId="{6A7375FF-C6C4-134D-9BC2-D2861C9A06C6}" type="presOf" srcId="{220A2266-B960-514D-ABF1-E775BBB56AB7}" destId="{FB4FCE4A-BE22-EC40-BFE3-61958D95740B}" srcOrd="0" destOrd="0" presId="urn:microsoft.com/office/officeart/2005/8/layout/hProcess6"/>
    <dgm:cxn modelId="{D3C70802-8E94-9544-913C-E3823C080002}" type="presParOf" srcId="{E6AB371D-D3E9-D447-8273-509CC25849F9}" destId="{D1CD3F4A-D8BE-5445-A0CD-AFB9896C49F6}" srcOrd="0" destOrd="0" presId="urn:microsoft.com/office/officeart/2005/8/layout/hProcess6"/>
    <dgm:cxn modelId="{53513034-04DE-F143-ADEB-7839740D69B3}" type="presParOf" srcId="{D1CD3F4A-D8BE-5445-A0CD-AFB9896C49F6}" destId="{7B8BA6A5-E912-2E4D-8ED2-4DF0D25F172A}" srcOrd="0" destOrd="0" presId="urn:microsoft.com/office/officeart/2005/8/layout/hProcess6"/>
    <dgm:cxn modelId="{44299D69-8A2B-8D49-9BDA-4BF7CEE9D9AE}" type="presParOf" srcId="{D1CD3F4A-D8BE-5445-A0CD-AFB9896C49F6}" destId="{72BFECCE-3C89-3F45-A73E-F87B52646C51}" srcOrd="1" destOrd="0" presId="urn:microsoft.com/office/officeart/2005/8/layout/hProcess6"/>
    <dgm:cxn modelId="{113C6C30-6B78-8A4F-B80B-FDC0442360DF}" type="presParOf" srcId="{D1CD3F4A-D8BE-5445-A0CD-AFB9896C49F6}" destId="{AAED3578-4360-A846-BBAD-1DE77B839118}" srcOrd="2" destOrd="0" presId="urn:microsoft.com/office/officeart/2005/8/layout/hProcess6"/>
    <dgm:cxn modelId="{0145CC22-C9E2-DC4D-ABB2-4D4259856A70}" type="presParOf" srcId="{D1CD3F4A-D8BE-5445-A0CD-AFB9896C49F6}" destId="{14B4C66F-B4B0-5649-88C8-48A72B311FEA}" srcOrd="3" destOrd="0" presId="urn:microsoft.com/office/officeart/2005/8/layout/hProcess6"/>
    <dgm:cxn modelId="{B01695B8-6568-F343-A03F-52E9B2CBFDC5}" type="presParOf" srcId="{E6AB371D-D3E9-D447-8273-509CC25849F9}" destId="{BBC7597E-7040-D745-AC80-BE2589F30089}" srcOrd="1" destOrd="0" presId="urn:microsoft.com/office/officeart/2005/8/layout/hProcess6"/>
    <dgm:cxn modelId="{4761413D-B817-EA43-A5A6-E47C3B1E7B5B}" type="presParOf" srcId="{E6AB371D-D3E9-D447-8273-509CC25849F9}" destId="{3A817667-0099-E14A-8FA8-816673996F25}" srcOrd="2" destOrd="0" presId="urn:microsoft.com/office/officeart/2005/8/layout/hProcess6"/>
    <dgm:cxn modelId="{8C325BFA-0BA3-244F-95A2-829262DE86E6}" type="presParOf" srcId="{3A817667-0099-E14A-8FA8-816673996F25}" destId="{08A639DE-86C5-B344-BF46-8B23A9C99220}" srcOrd="0" destOrd="0" presId="urn:microsoft.com/office/officeart/2005/8/layout/hProcess6"/>
    <dgm:cxn modelId="{F8C59977-CB1A-4047-B368-919B352C2C05}" type="presParOf" srcId="{3A817667-0099-E14A-8FA8-816673996F25}" destId="{2C192B0B-FD8F-BA4E-B229-14B3C4DF8D40}" srcOrd="1" destOrd="0" presId="urn:microsoft.com/office/officeart/2005/8/layout/hProcess6"/>
    <dgm:cxn modelId="{2E6258FE-569D-BA45-98A9-2BF0EACE5A08}" type="presParOf" srcId="{3A817667-0099-E14A-8FA8-816673996F25}" destId="{FB8DD28F-FA62-064C-8548-6C28DCA12165}" srcOrd="2" destOrd="0" presId="urn:microsoft.com/office/officeart/2005/8/layout/hProcess6"/>
    <dgm:cxn modelId="{6C886C2B-BA29-D145-A5A2-5FC652FF09A8}" type="presParOf" srcId="{3A817667-0099-E14A-8FA8-816673996F25}" destId="{FB4FCE4A-BE22-EC40-BFE3-61958D95740B}" srcOrd="3" destOrd="0" presId="urn:microsoft.com/office/officeart/2005/8/layout/hProcess6"/>
    <dgm:cxn modelId="{A5E6A84C-DE67-724E-9434-CF5D903D3873}" type="presParOf" srcId="{E6AB371D-D3E9-D447-8273-509CC25849F9}" destId="{C079076D-F084-DE43-B552-788774D43714}" srcOrd="3" destOrd="0" presId="urn:microsoft.com/office/officeart/2005/8/layout/hProcess6"/>
    <dgm:cxn modelId="{5A335CAE-E25A-7148-8CDA-51ECC5223A76}" type="presParOf" srcId="{E6AB371D-D3E9-D447-8273-509CC25849F9}" destId="{6D3A4A68-B2EF-DA42-9488-0366C802B4F3}" srcOrd="4" destOrd="0" presId="urn:microsoft.com/office/officeart/2005/8/layout/hProcess6"/>
    <dgm:cxn modelId="{CFA632BF-23BF-7A47-A346-596C4B178BE2}" type="presParOf" srcId="{6D3A4A68-B2EF-DA42-9488-0366C802B4F3}" destId="{A3B69768-5AA9-CC40-9058-3A32A12C05D8}" srcOrd="0" destOrd="0" presId="urn:microsoft.com/office/officeart/2005/8/layout/hProcess6"/>
    <dgm:cxn modelId="{3B2B55A6-4F06-E34E-BA91-0F4C412C1772}" type="presParOf" srcId="{6D3A4A68-B2EF-DA42-9488-0366C802B4F3}" destId="{0D4EC943-354E-0C4A-A678-2B0B803CC24E}" srcOrd="1" destOrd="0" presId="urn:microsoft.com/office/officeart/2005/8/layout/hProcess6"/>
    <dgm:cxn modelId="{6F2F85C6-3189-CC4E-A7E7-798E82457349}" type="presParOf" srcId="{6D3A4A68-B2EF-DA42-9488-0366C802B4F3}" destId="{CE1265C5-F200-E34A-913C-488F03C7CD1A}" srcOrd="2" destOrd="0" presId="urn:microsoft.com/office/officeart/2005/8/layout/hProcess6"/>
    <dgm:cxn modelId="{4FCCA5E7-2CE3-A54C-93FF-09CA77B7D40C}" type="presParOf" srcId="{6D3A4A68-B2EF-DA42-9488-0366C802B4F3}" destId="{D20CF99B-C033-C945-8C5C-C281221A0D8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ECCE-3C89-3F45-A73E-F87B52646C51}">
      <dsp:nvSpPr>
        <dsp:cNvPr id="0" name=""/>
        <dsp:cNvSpPr/>
      </dsp:nvSpPr>
      <dsp:spPr>
        <a:xfrm>
          <a:off x="682897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6500" kern="1200" dirty="0"/>
        </a:p>
      </dsp:txBody>
      <dsp:txXfrm>
        <a:off x="1360661" y="1346238"/>
        <a:ext cx="1321638" cy="1658861"/>
      </dsp:txXfrm>
    </dsp:sp>
    <dsp:sp modelId="{14B4C66F-B4B0-5649-88C8-48A72B311FEA}">
      <dsp:nvSpPr>
        <dsp:cNvPr id="0" name=""/>
        <dsp:cNvSpPr/>
      </dsp:nvSpPr>
      <dsp:spPr>
        <a:xfrm>
          <a:off x="5134" y="1497905"/>
          <a:ext cx="1355526" cy="13555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Where are we?</a:t>
          </a:r>
        </a:p>
      </dsp:txBody>
      <dsp:txXfrm>
        <a:off x="203646" y="1696417"/>
        <a:ext cx="958502" cy="958502"/>
      </dsp:txXfrm>
    </dsp:sp>
    <dsp:sp modelId="{2C192B0B-FD8F-BA4E-B229-14B3C4DF8D40}">
      <dsp:nvSpPr>
        <dsp:cNvPr id="0" name=""/>
        <dsp:cNvSpPr/>
      </dsp:nvSpPr>
      <dsp:spPr>
        <a:xfrm>
          <a:off x="4241155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527575"/>
            <a:satOff val="22352"/>
            <a:lumOff val="2648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527575"/>
              <a:satOff val="22352"/>
              <a:lumOff val="2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6500" kern="1200" dirty="0"/>
        </a:p>
      </dsp:txBody>
      <dsp:txXfrm>
        <a:off x="4918918" y="1346238"/>
        <a:ext cx="1321638" cy="1658861"/>
      </dsp:txXfrm>
    </dsp:sp>
    <dsp:sp modelId="{FB4FCE4A-BE22-EC40-BFE3-61958D95740B}">
      <dsp:nvSpPr>
        <dsp:cNvPr id="0" name=""/>
        <dsp:cNvSpPr/>
      </dsp:nvSpPr>
      <dsp:spPr>
        <a:xfrm>
          <a:off x="3563391" y="1497905"/>
          <a:ext cx="1355526" cy="1355526"/>
        </a:xfrm>
        <a:prstGeom prst="ellipse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Where God wants us to go?</a:t>
          </a:r>
        </a:p>
      </dsp:txBody>
      <dsp:txXfrm>
        <a:off x="3761903" y="1696417"/>
        <a:ext cx="958502" cy="958502"/>
      </dsp:txXfrm>
    </dsp:sp>
    <dsp:sp modelId="{0D4EC943-354E-0C4A-A678-2B0B803CC24E}">
      <dsp:nvSpPr>
        <dsp:cNvPr id="0" name=""/>
        <dsp:cNvSpPr/>
      </dsp:nvSpPr>
      <dsp:spPr>
        <a:xfrm>
          <a:off x="7799412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5055149"/>
            <a:satOff val="44705"/>
            <a:lumOff val="529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49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6500" kern="1200" dirty="0"/>
        </a:p>
      </dsp:txBody>
      <dsp:txXfrm>
        <a:off x="8477175" y="1346238"/>
        <a:ext cx="1321638" cy="1658861"/>
      </dsp:txXfrm>
    </dsp:sp>
    <dsp:sp modelId="{D20CF99B-C033-C945-8C5C-C281221A0D89}">
      <dsp:nvSpPr>
        <dsp:cNvPr id="0" name=""/>
        <dsp:cNvSpPr/>
      </dsp:nvSpPr>
      <dsp:spPr>
        <a:xfrm>
          <a:off x="7121649" y="1497905"/>
          <a:ext cx="1355526" cy="1355526"/>
        </a:xfrm>
        <a:prstGeom prst="ellipse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How are we going to get there?</a:t>
          </a:r>
        </a:p>
      </dsp:txBody>
      <dsp:txXfrm>
        <a:off x="7320161" y="1696417"/>
        <a:ext cx="958502" cy="958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ECCE-3C89-3F45-A73E-F87B52646C51}">
      <dsp:nvSpPr>
        <dsp:cNvPr id="0" name=""/>
        <dsp:cNvSpPr/>
      </dsp:nvSpPr>
      <dsp:spPr>
        <a:xfrm>
          <a:off x="682897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21590" rIns="4318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Taking the pulse</a:t>
          </a:r>
        </a:p>
      </dsp:txBody>
      <dsp:txXfrm>
        <a:off x="1360661" y="1346238"/>
        <a:ext cx="1321638" cy="1658861"/>
      </dsp:txXfrm>
    </dsp:sp>
    <dsp:sp modelId="{14B4C66F-B4B0-5649-88C8-48A72B311FEA}">
      <dsp:nvSpPr>
        <dsp:cNvPr id="0" name=""/>
        <dsp:cNvSpPr/>
      </dsp:nvSpPr>
      <dsp:spPr>
        <a:xfrm>
          <a:off x="5134" y="1497905"/>
          <a:ext cx="1355526" cy="13555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Where are we?</a:t>
          </a:r>
        </a:p>
      </dsp:txBody>
      <dsp:txXfrm>
        <a:off x="203646" y="1696417"/>
        <a:ext cx="958502" cy="958502"/>
      </dsp:txXfrm>
    </dsp:sp>
    <dsp:sp modelId="{2C192B0B-FD8F-BA4E-B229-14B3C4DF8D40}">
      <dsp:nvSpPr>
        <dsp:cNvPr id="0" name=""/>
        <dsp:cNvSpPr/>
      </dsp:nvSpPr>
      <dsp:spPr>
        <a:xfrm>
          <a:off x="4749613" y="1290370"/>
          <a:ext cx="1694137" cy="17705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527575"/>
            <a:satOff val="22352"/>
            <a:lumOff val="2648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527575"/>
              <a:satOff val="22352"/>
              <a:lumOff val="2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21590" rIns="4318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5173147" y="1555960"/>
        <a:ext cx="825891" cy="1239417"/>
      </dsp:txXfrm>
    </dsp:sp>
    <dsp:sp modelId="{FB4FCE4A-BE22-EC40-BFE3-61958D95740B}">
      <dsp:nvSpPr>
        <dsp:cNvPr id="0" name=""/>
        <dsp:cNvSpPr/>
      </dsp:nvSpPr>
      <dsp:spPr>
        <a:xfrm>
          <a:off x="3563391" y="1497905"/>
          <a:ext cx="1355526" cy="1355526"/>
        </a:xfrm>
        <a:prstGeom prst="ellipse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3761903" y="1696417"/>
        <a:ext cx="958502" cy="958502"/>
      </dsp:txXfrm>
    </dsp:sp>
    <dsp:sp modelId="{0D4EC943-354E-0C4A-A678-2B0B803CC24E}">
      <dsp:nvSpPr>
        <dsp:cNvPr id="0" name=""/>
        <dsp:cNvSpPr/>
      </dsp:nvSpPr>
      <dsp:spPr>
        <a:xfrm>
          <a:off x="8401659" y="1352044"/>
          <a:ext cx="1516807" cy="14467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5055149"/>
            <a:satOff val="44705"/>
            <a:lumOff val="529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49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21590" rIns="4318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8780860" y="1569058"/>
        <a:ext cx="739443" cy="1012735"/>
      </dsp:txXfrm>
    </dsp:sp>
    <dsp:sp modelId="{D20CF99B-C033-C945-8C5C-C281221A0D89}">
      <dsp:nvSpPr>
        <dsp:cNvPr id="0" name=""/>
        <dsp:cNvSpPr/>
      </dsp:nvSpPr>
      <dsp:spPr>
        <a:xfrm>
          <a:off x="7121649" y="1497905"/>
          <a:ext cx="1355526" cy="1355526"/>
        </a:xfrm>
        <a:prstGeom prst="ellipse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7320161" y="1696417"/>
        <a:ext cx="958502" cy="958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ECCE-3C89-3F45-A73E-F87B52646C51}">
      <dsp:nvSpPr>
        <dsp:cNvPr id="0" name=""/>
        <dsp:cNvSpPr/>
      </dsp:nvSpPr>
      <dsp:spPr>
        <a:xfrm>
          <a:off x="625020" y="1094895"/>
          <a:ext cx="2472809" cy="2161546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6500" kern="1200" dirty="0"/>
        </a:p>
      </dsp:txBody>
      <dsp:txXfrm>
        <a:off x="1243222" y="1419127"/>
        <a:ext cx="1205494" cy="1513082"/>
      </dsp:txXfrm>
    </dsp:sp>
    <dsp:sp modelId="{14B4C66F-B4B0-5649-88C8-48A72B311FEA}">
      <dsp:nvSpPr>
        <dsp:cNvPr id="0" name=""/>
        <dsp:cNvSpPr/>
      </dsp:nvSpPr>
      <dsp:spPr>
        <a:xfrm>
          <a:off x="6817" y="1557466"/>
          <a:ext cx="1236404" cy="1236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87884" y="1738533"/>
        <a:ext cx="874270" cy="874270"/>
      </dsp:txXfrm>
    </dsp:sp>
    <dsp:sp modelId="{2C192B0B-FD8F-BA4E-B229-14B3C4DF8D40}">
      <dsp:nvSpPr>
        <dsp:cNvPr id="0" name=""/>
        <dsp:cNvSpPr/>
      </dsp:nvSpPr>
      <dsp:spPr>
        <a:xfrm>
          <a:off x="4790411" y="1094895"/>
          <a:ext cx="2472809" cy="2161546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527575"/>
            <a:satOff val="22352"/>
            <a:lumOff val="2648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527575"/>
              <a:satOff val="22352"/>
              <a:lumOff val="2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6500" kern="1200" dirty="0"/>
        </a:p>
      </dsp:txBody>
      <dsp:txXfrm>
        <a:off x="5408613" y="1419127"/>
        <a:ext cx="1205494" cy="1513082"/>
      </dsp:txXfrm>
    </dsp:sp>
    <dsp:sp modelId="{FB4FCE4A-BE22-EC40-BFE3-61958D95740B}">
      <dsp:nvSpPr>
        <dsp:cNvPr id="0" name=""/>
        <dsp:cNvSpPr/>
      </dsp:nvSpPr>
      <dsp:spPr>
        <a:xfrm>
          <a:off x="2181739" y="1155078"/>
          <a:ext cx="3076063" cy="1965363"/>
        </a:xfrm>
        <a:prstGeom prst="ellipse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Where does God want us to go?</a:t>
          </a:r>
        </a:p>
      </dsp:txBody>
      <dsp:txXfrm>
        <a:off x="2632218" y="1442899"/>
        <a:ext cx="2175105" cy="1389721"/>
      </dsp:txXfrm>
    </dsp:sp>
    <dsp:sp modelId="{0D4EC943-354E-0C4A-A678-2B0B803CC24E}">
      <dsp:nvSpPr>
        <dsp:cNvPr id="0" name=""/>
        <dsp:cNvSpPr/>
      </dsp:nvSpPr>
      <dsp:spPr>
        <a:xfrm>
          <a:off x="7949325" y="1060332"/>
          <a:ext cx="2472809" cy="2161546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5055149"/>
            <a:satOff val="44705"/>
            <a:lumOff val="529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49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6500" kern="1200" dirty="0"/>
        </a:p>
      </dsp:txBody>
      <dsp:txXfrm>
        <a:off x="8567528" y="1384564"/>
        <a:ext cx="1205494" cy="1513082"/>
      </dsp:txXfrm>
    </dsp:sp>
    <dsp:sp modelId="{D20CF99B-C033-C945-8C5C-C281221A0D89}">
      <dsp:nvSpPr>
        <dsp:cNvPr id="0" name=""/>
        <dsp:cNvSpPr/>
      </dsp:nvSpPr>
      <dsp:spPr>
        <a:xfrm>
          <a:off x="7417770" y="1557466"/>
          <a:ext cx="1236404" cy="1236404"/>
        </a:xfrm>
        <a:prstGeom prst="ellipse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7598837" y="1738533"/>
        <a:ext cx="874270" cy="874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ECCE-3C89-3F45-A73E-F87B52646C51}">
      <dsp:nvSpPr>
        <dsp:cNvPr id="0" name=""/>
        <dsp:cNvSpPr/>
      </dsp:nvSpPr>
      <dsp:spPr>
        <a:xfrm>
          <a:off x="682897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6500" kern="1200" dirty="0"/>
        </a:p>
      </dsp:txBody>
      <dsp:txXfrm>
        <a:off x="1360661" y="1346238"/>
        <a:ext cx="1321638" cy="1658861"/>
      </dsp:txXfrm>
    </dsp:sp>
    <dsp:sp modelId="{14B4C66F-B4B0-5649-88C8-48A72B311FEA}">
      <dsp:nvSpPr>
        <dsp:cNvPr id="0" name=""/>
        <dsp:cNvSpPr/>
      </dsp:nvSpPr>
      <dsp:spPr>
        <a:xfrm>
          <a:off x="5134" y="1497905"/>
          <a:ext cx="1355526" cy="13555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03646" y="1696417"/>
        <a:ext cx="958502" cy="958502"/>
      </dsp:txXfrm>
    </dsp:sp>
    <dsp:sp modelId="{2C192B0B-FD8F-BA4E-B229-14B3C4DF8D40}">
      <dsp:nvSpPr>
        <dsp:cNvPr id="0" name=""/>
        <dsp:cNvSpPr/>
      </dsp:nvSpPr>
      <dsp:spPr>
        <a:xfrm>
          <a:off x="4241155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527575"/>
            <a:satOff val="22352"/>
            <a:lumOff val="2648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527575"/>
              <a:satOff val="22352"/>
              <a:lumOff val="2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6500" kern="1200" dirty="0"/>
        </a:p>
      </dsp:txBody>
      <dsp:txXfrm>
        <a:off x="4918918" y="1346238"/>
        <a:ext cx="1321638" cy="1658861"/>
      </dsp:txXfrm>
    </dsp:sp>
    <dsp:sp modelId="{FB4FCE4A-BE22-EC40-BFE3-61958D95740B}">
      <dsp:nvSpPr>
        <dsp:cNvPr id="0" name=""/>
        <dsp:cNvSpPr/>
      </dsp:nvSpPr>
      <dsp:spPr>
        <a:xfrm>
          <a:off x="3563391" y="1497905"/>
          <a:ext cx="1355526" cy="1355526"/>
        </a:xfrm>
        <a:prstGeom prst="ellipse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761903" y="1696417"/>
        <a:ext cx="958502" cy="958502"/>
      </dsp:txXfrm>
    </dsp:sp>
    <dsp:sp modelId="{0D4EC943-354E-0C4A-A678-2B0B803CC24E}">
      <dsp:nvSpPr>
        <dsp:cNvPr id="0" name=""/>
        <dsp:cNvSpPr/>
      </dsp:nvSpPr>
      <dsp:spPr>
        <a:xfrm>
          <a:off x="7799412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5055149"/>
            <a:satOff val="44705"/>
            <a:lumOff val="529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49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6500" kern="1200" dirty="0"/>
        </a:p>
      </dsp:txBody>
      <dsp:txXfrm>
        <a:off x="8477175" y="1346238"/>
        <a:ext cx="1321638" cy="1658861"/>
      </dsp:txXfrm>
    </dsp:sp>
    <dsp:sp modelId="{D20CF99B-C033-C945-8C5C-C281221A0D89}">
      <dsp:nvSpPr>
        <dsp:cNvPr id="0" name=""/>
        <dsp:cNvSpPr/>
      </dsp:nvSpPr>
      <dsp:spPr>
        <a:xfrm>
          <a:off x="7121649" y="1497905"/>
          <a:ext cx="1355526" cy="1355526"/>
        </a:xfrm>
        <a:prstGeom prst="ellipse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How are we going to get there?</a:t>
          </a:r>
        </a:p>
      </dsp:txBody>
      <dsp:txXfrm>
        <a:off x="7320161" y="1696417"/>
        <a:ext cx="958502" cy="958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CB94-433D-3C8D-6EFD-1B5394B36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8442C-A228-ED70-4AD8-C386853BF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1E672-36C4-A0E8-E805-88A706E0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12/9/24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D0871-441A-C11E-017C-B6B6504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AD410-D168-AF13-BACA-20ECB560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67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E85D-C05A-735E-B082-914C15F6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DE018-E34B-2AF5-DDB2-F082EDC64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492D2-CC1F-CC6B-7D89-FF44A012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12/9/24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91C7E-02A1-3B3F-B491-D8595A2B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5F54E-B92C-40B3-686B-9C59F9F0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219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2B2D11-F01A-0D1C-4F7D-18DC2E8C7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D017E-A47B-0C9D-3E94-E310A5E5A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CEFC1-01E9-385A-6F63-C2F7DB8C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12/9/24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48B63-BD21-1989-CD40-C2CD8294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8C42-0B6A-D959-E64B-7220B467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375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7BCB-4BE9-BA8F-6789-C4ECD576D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83365-BA3C-B2BD-4898-1B93809C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43EC9-295F-14F1-4AEE-202D2FBB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12/9/24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DFBEA-E532-8911-98CC-6FC301ED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08188-6940-49DC-4287-BBBBAA82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026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3436-5B09-505B-59B1-6197D09F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A5630-A3DB-EA2A-7BBA-F1F21404E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943E3-E493-26C2-F7AF-27A5F4BC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12/9/24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1EAB2-7EF8-C935-7950-FF445ED0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57D6A-0E30-8A95-6CD2-F5E6B2FC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24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CBB8-D3A2-2663-E298-8B59A1C3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D33E-FF9D-AF7C-0E14-722BEA1C7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E5E2C-F4F8-9D6B-B75B-D01F23B4B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CB536-C954-CD5B-3C07-3CA11F4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12/9/24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56AD6-B4C6-EE79-6590-AC2E8B88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51244-1B49-A7CA-1B09-6DFDAFEF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511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C27C-5382-40A2-2260-C1CA1AEF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EFEB7-6C9B-3C94-EA8D-BF647C2E6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16676-B61D-705E-39B1-DE5904B60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8D345-44FF-D422-E136-5271D0E2A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2C739-D23D-87AC-369B-34E4881B6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506A4-A7DC-2090-6058-5F13C5F4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12/9/24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DD575-276D-1CD4-2DB0-CEBBEB3A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F0EA6-3398-7E85-2F50-580B207B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213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B17F-CE67-DB77-FC6A-EF224E72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1477D-39A7-A2DA-BC6D-9CB7813F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12/9/24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A7D1F-D190-4EAA-8A33-3CDD2311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B1DF0-BA2F-59D1-A9EA-E7D27E94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455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714D0-0DB5-649A-2EF5-C0A8891C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12/9/24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3FD48-C1B9-AB5E-7DE3-63A62807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F4974-2DCC-07D1-72D5-88010F9E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832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9062-7A82-8C5B-AFF3-5CD7C1D2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DB8F-9A2E-7EA9-F810-7292A4276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AA4C0-A779-623E-BD1E-4707E3B8E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CBD04-F192-BDC6-39E6-E0C5BD38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12/9/24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AB462-EA36-5546-D015-A6B95793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8D655-D4CA-411C-7E12-F9286FF6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062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BDE6-63A7-89B2-202A-33B554D9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86A0D8-0F2C-D46D-2F75-B956B2C77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70ACD-7CCC-6CC5-436E-2C1857202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4F07-F1BD-D427-53EB-3EBBCCA9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12/9/24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681BA-C7A1-FFBE-DCF7-68ACFFFB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61B37-AFD8-D46B-5375-CD742A3B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531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041CA-BC42-05BA-18D7-39A1C8F0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5FEBB-BC3C-D238-41E4-4889DB40C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DE721-F8D7-C2DC-6A7F-66DDEC76B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B05525-C4F3-3441-B133-9C02D10CFB0D}" type="datetimeFigureOut">
              <a:rPr lang="es-ES_tradnl" smtClean="0"/>
              <a:t>12/9/24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B36AD-1668-2CD1-D23E-458CC0F1F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D3036-EAE0-242A-BDAF-22C4AA6F9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827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B05EA6-5C37-F0BF-190A-C9D364CFD1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3600" dirty="0"/>
              <a:t>Country </a:t>
            </a:r>
            <a:r>
              <a:rPr lang="es-ES_tradnl" sz="3600" dirty="0" err="1"/>
              <a:t>name</a:t>
            </a:r>
            <a:endParaRPr lang="es-ES_tradnl" sz="3600" dirty="0"/>
          </a:p>
          <a:p>
            <a:r>
              <a:rPr lang="es-ES_tradnl" sz="3600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C55A6-C29D-48CC-AD95-7B3BAB60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657" y="555172"/>
            <a:ext cx="6204685" cy="28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7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C55A6-C29D-48CC-AD95-7B3BAB60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8" y="4844346"/>
            <a:ext cx="3869898" cy="1792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E9BA3-F335-D32A-8762-6BA62611E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603" y="378666"/>
            <a:ext cx="3397135" cy="3552066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 steps to clarify where you are now.</a:t>
            </a:r>
            <a:b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b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Worksheet</a:t>
            </a:r>
            <a:b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Steps 1-3</a:t>
            </a:r>
            <a:endParaRPr lang="en-US" sz="9600" dirty="0"/>
          </a:p>
        </p:txBody>
      </p:sp>
      <p:pic>
        <p:nvPicPr>
          <p:cNvPr id="4" name="Picture 3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A6BB6F47-7DA4-1824-8B48-B18FB4D4A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98" y="712235"/>
            <a:ext cx="6831736" cy="5433530"/>
          </a:xfrm>
          <a:prstGeom prst="rect">
            <a:avLst/>
          </a:prstGeom>
          <a:effectLst>
            <a:glow rad="127000">
              <a:srgbClr val="00B050"/>
            </a:glow>
          </a:effectLst>
        </p:spPr>
      </p:pic>
    </p:spTree>
    <p:extLst>
      <p:ext uri="{BB962C8B-B14F-4D97-AF65-F5344CB8AC3E}">
        <p14:creationId xmlns:p14="http://schemas.microsoft.com/office/powerpoint/2010/main" val="328655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C55A6-C29D-48CC-AD95-7B3BAB60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8" y="4844346"/>
            <a:ext cx="3869898" cy="1792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E9BA3-F335-D32A-8762-6BA62611E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603" y="378666"/>
            <a:ext cx="3397135" cy="257378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Take a selfie of C2S in your nation</a:t>
            </a:r>
            <a:b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b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Dashboard</a:t>
            </a:r>
            <a:r>
              <a:rPr lang="en-US" sz="40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9600" dirty="0"/>
          </a:p>
        </p:txBody>
      </p:sp>
      <p:pic>
        <p:nvPicPr>
          <p:cNvPr id="6" name="Picture 5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A69D7BDF-4724-3510-619B-2984085E5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064" y="2781277"/>
            <a:ext cx="7772400" cy="19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0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965E7-A274-5FCB-E809-5367510A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Review the </a:t>
            </a:r>
            <a:r>
              <a:rPr lang="en-US" sz="5400" dirty="0" err="1"/>
              <a:t>hinderences</a:t>
            </a:r>
            <a:endParaRPr lang="en-US" sz="54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685639-F7B8-4443-596A-B2B3CDEF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Compile a list of the main hindrances,  maybe one from each table. </a:t>
            </a:r>
          </a:p>
        </p:txBody>
      </p:sp>
      <p:pic>
        <p:nvPicPr>
          <p:cNvPr id="5" name="Content Placeholder 4" descr="A hand pointing at a white sign&#10;&#10;Description automatically generated">
            <a:extLst>
              <a:ext uri="{FF2B5EF4-FFF2-40B4-BE49-F238E27FC236}">
                <a16:creationId xmlns:a16="http://schemas.microsoft.com/office/drawing/2014/main" id="{0ECF2824-DC66-05B7-4F04-FC14744138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53" r="-1" b="612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019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8F86-2AEA-135D-7BFE-8A5634A0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 of the consultation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C7F15-BA13-7C3D-EFE7-812D4768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0" y="5091504"/>
            <a:ext cx="3219140" cy="1491011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259194-361A-35A4-E1D5-CA6A1CA64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29254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481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5BEC8-EDBA-C0B2-45E5-DAD246E66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God´s vision for C2S in your nation?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84EFC-3344-748F-639C-CA37286B6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48DE287-64D8-407E-6066-C5152A205253}"/>
              </a:ext>
            </a:extLst>
          </p:cNvPr>
          <p:cNvSpPr/>
          <p:nvPr/>
        </p:nvSpPr>
        <p:spPr>
          <a:xfrm>
            <a:off x="9157223" y="1119031"/>
            <a:ext cx="2048172" cy="235131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tx1"/>
                </a:solidFill>
              </a:rPr>
              <a:t>Vision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42223BC-579B-2F21-D64B-295E384565F8}"/>
              </a:ext>
            </a:extLst>
          </p:cNvPr>
          <p:cNvSpPr/>
          <p:nvPr/>
        </p:nvSpPr>
        <p:spPr>
          <a:xfrm rot="19365066">
            <a:off x="5780468" y="2889043"/>
            <a:ext cx="2798618" cy="6561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Objectives</a:t>
            </a:r>
            <a:endParaRPr lang="es-ES_trad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7C0E54-BA61-E1C7-F39F-2D2EE7087BD0}"/>
              </a:ext>
            </a:extLst>
          </p:cNvPr>
          <p:cNvSpPr/>
          <p:nvPr/>
        </p:nvSpPr>
        <p:spPr>
          <a:xfrm>
            <a:off x="5832227" y="4474415"/>
            <a:ext cx="813562" cy="8051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320CAA-1733-93CD-7C83-E1C3CD77DCF6}"/>
              </a:ext>
            </a:extLst>
          </p:cNvPr>
          <p:cNvSpPr/>
          <p:nvPr/>
        </p:nvSpPr>
        <p:spPr>
          <a:xfrm>
            <a:off x="7107863" y="3669268"/>
            <a:ext cx="813562" cy="8051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6BC50C-A4AE-77DE-377A-08F94DC2E047}"/>
              </a:ext>
            </a:extLst>
          </p:cNvPr>
          <p:cNvSpPr/>
          <p:nvPr/>
        </p:nvSpPr>
        <p:spPr>
          <a:xfrm>
            <a:off x="8170019" y="2917767"/>
            <a:ext cx="813562" cy="8051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3</a:t>
            </a:r>
          </a:p>
        </p:txBody>
      </p:sp>
      <p:sp>
        <p:nvSpPr>
          <p:cNvPr id="13" name="Plaque 12">
            <a:extLst>
              <a:ext uri="{FF2B5EF4-FFF2-40B4-BE49-F238E27FC236}">
                <a16:creationId xmlns:a16="http://schemas.microsoft.com/office/drawing/2014/main" id="{44168A6C-B540-5B0E-79F4-F3B1ABE6B016}"/>
              </a:ext>
            </a:extLst>
          </p:cNvPr>
          <p:cNvSpPr/>
          <p:nvPr/>
        </p:nvSpPr>
        <p:spPr>
          <a:xfrm>
            <a:off x="4251366" y="5279562"/>
            <a:ext cx="1484416" cy="1275617"/>
          </a:xfrm>
          <a:prstGeom prst="plaqu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Where</a:t>
            </a:r>
            <a:r>
              <a:rPr lang="es-ES_tradnl" dirty="0"/>
              <a:t> </a:t>
            </a:r>
            <a:r>
              <a:rPr lang="es-ES_tradnl" dirty="0" err="1"/>
              <a:t>we</a:t>
            </a:r>
            <a:r>
              <a:rPr lang="es-ES_tradnl" dirty="0"/>
              <a:t> are </a:t>
            </a:r>
            <a:r>
              <a:rPr lang="es-ES_tradnl" dirty="0" err="1"/>
              <a:t>today</a:t>
            </a:r>
            <a:r>
              <a:rPr lang="es-ES_trad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34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8A25-7C99-99CE-9EBC-767BEF62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Round table for collaboration to saturate the nation with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4F20E-2EFA-AD9E-4F5D-4DAB54FD0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round table gathering is most effective when it gives a platform for the  the various alliances, denominations, organizations involved in church planting in a nation to listen to each other and make and work a collaborative vision together.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6C733E-E94E-13B0-8D3B-344A0E80BF77}"/>
              </a:ext>
            </a:extLst>
          </p:cNvPr>
          <p:cNvSpPr/>
          <p:nvPr/>
        </p:nvSpPr>
        <p:spPr>
          <a:xfrm>
            <a:off x="1389412" y="3726871"/>
            <a:ext cx="8811491" cy="241653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729AE1-0296-8234-3C76-41F139AB8EDD}"/>
              </a:ext>
            </a:extLst>
          </p:cNvPr>
          <p:cNvSpPr/>
          <p:nvPr/>
        </p:nvSpPr>
        <p:spPr>
          <a:xfrm>
            <a:off x="2316562" y="3726870"/>
            <a:ext cx="1336959" cy="110638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1A6095-B770-4848-8326-2911705BED75}"/>
              </a:ext>
            </a:extLst>
          </p:cNvPr>
          <p:cNvSpPr/>
          <p:nvPr/>
        </p:nvSpPr>
        <p:spPr>
          <a:xfrm>
            <a:off x="4085113" y="4190011"/>
            <a:ext cx="903018" cy="9500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4D73A3-B2BC-1813-49CF-68DF5C25FCE7}"/>
              </a:ext>
            </a:extLst>
          </p:cNvPr>
          <p:cNvSpPr/>
          <p:nvPr/>
        </p:nvSpPr>
        <p:spPr>
          <a:xfrm>
            <a:off x="7307035" y="4084442"/>
            <a:ext cx="1051466" cy="9500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9BCA9F-D4CA-C95F-55EA-F213455AF773}"/>
              </a:ext>
            </a:extLst>
          </p:cNvPr>
          <p:cNvSpPr/>
          <p:nvPr/>
        </p:nvSpPr>
        <p:spPr>
          <a:xfrm>
            <a:off x="8116045" y="4646622"/>
            <a:ext cx="484911" cy="101830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FB3F98-D3A9-D6B3-2FD9-FCD3C0AFB2FE}"/>
              </a:ext>
            </a:extLst>
          </p:cNvPr>
          <p:cNvSpPr/>
          <p:nvPr/>
        </p:nvSpPr>
        <p:spPr>
          <a:xfrm>
            <a:off x="4719329" y="3855656"/>
            <a:ext cx="2640532" cy="124016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365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087E04-C99E-4195-8EBA-1BD4C451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Content Placeholder 7" descr="A white box with black text&#10;&#10;Description automatically generated">
            <a:extLst>
              <a:ext uri="{FF2B5EF4-FFF2-40B4-BE49-F238E27FC236}">
                <a16:creationId xmlns:a16="http://schemas.microsoft.com/office/drawing/2014/main" id="{06985CAF-3971-AA10-68BF-35C74E2FB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483" y="332510"/>
            <a:ext cx="10891033" cy="6118166"/>
          </a:xfrm>
        </p:spPr>
      </p:pic>
    </p:spTree>
    <p:extLst>
      <p:ext uri="{BB962C8B-B14F-4D97-AF65-F5344CB8AC3E}">
        <p14:creationId xmlns:p14="http://schemas.microsoft.com/office/powerpoint/2010/main" val="331278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8F86-2AEA-135D-7BFE-8A5634A0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of the consultation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C7F15-BA13-7C3D-EFE7-812D4768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0" y="5091504"/>
            <a:ext cx="3219140" cy="1491011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259194-361A-35A4-E1D5-CA6A1CA64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441296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239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087E04-C99E-4195-8EBA-1BD4C451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E3D4C891-C3DD-6243-C269-FE399F3CB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6345"/>
          <a:stretch/>
        </p:blipFill>
        <p:spPr>
          <a:xfrm>
            <a:off x="457200" y="457200"/>
            <a:ext cx="11277599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98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350A-3178-40C4-4DD1-71566DD1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58789" cy="2411326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final presentations</a:t>
            </a:r>
            <a:br>
              <a:rPr lang="en-US" dirty="0"/>
            </a:br>
            <a:r>
              <a:rPr lang="en-US" dirty="0"/>
              <a:t>to be given on the last day.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593BB3-2192-DD67-A223-BEB0BF30D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3200" y="323185"/>
            <a:ext cx="4293680" cy="6259329"/>
          </a:xfrm>
          <a:effectLst>
            <a:outerShdw blurRad="50800" dist="385207" dir="8640000" algn="ctr" rotWithShape="0">
              <a:schemeClr val="accent6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4BC8A2-AD74-8EEA-D365-795386A0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35" y="4642617"/>
            <a:ext cx="3219140" cy="14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5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C55A6-C29D-48CC-AD95-7B3BAB60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8" y="4844346"/>
            <a:ext cx="3869898" cy="1792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E9BA3-F335-D32A-8762-6BA62611E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858" y="1874956"/>
            <a:ext cx="10374283" cy="2573788"/>
          </a:xfrm>
        </p:spPr>
        <p:txBody>
          <a:bodyPr>
            <a:normAutofit/>
          </a:bodyPr>
          <a:lstStyle/>
          <a:p>
            <a:pPr algn="ctr"/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will it take to saturate this nation with the Kingdom of God?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05EA6-5C37-F0BF-190A-C9D364CFD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414" y="753495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/>
              <a:t>The big question:</a:t>
            </a:r>
          </a:p>
        </p:txBody>
      </p:sp>
    </p:spTree>
    <p:extLst>
      <p:ext uri="{BB962C8B-B14F-4D97-AF65-F5344CB8AC3E}">
        <p14:creationId xmlns:p14="http://schemas.microsoft.com/office/powerpoint/2010/main" val="46107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350A-3178-40C4-4DD1-71566DD1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03269" cy="2411326"/>
          </a:xfrm>
        </p:spPr>
        <p:txBody>
          <a:bodyPr>
            <a:normAutofit/>
          </a:bodyPr>
          <a:lstStyle/>
          <a:p>
            <a:r>
              <a:rPr lang="en-US" dirty="0"/>
              <a:t>Invitation to commit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BC8A2-AD74-8EEA-D365-795386A02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35" y="4642617"/>
            <a:ext cx="3219140" cy="1491011"/>
          </a:xfrm>
          <a:prstGeom prst="rect">
            <a:avLst/>
          </a:prstGeom>
        </p:spPr>
      </p:pic>
      <p:pic>
        <p:nvPicPr>
          <p:cNvPr id="8" name="Content Placeholder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F99C992-7C9D-FB6F-7B6E-18C808808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6199" y="615142"/>
            <a:ext cx="7527366" cy="6084916"/>
          </a:xfrm>
        </p:spPr>
      </p:pic>
    </p:spTree>
    <p:extLst>
      <p:ext uri="{BB962C8B-B14F-4D97-AF65-F5344CB8AC3E}">
        <p14:creationId xmlns:p14="http://schemas.microsoft.com/office/powerpoint/2010/main" val="403656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C55A6-C29D-48CC-AD95-7B3BAB60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8" y="4844346"/>
            <a:ext cx="3869898" cy="17924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2B05EA6-5C37-F0BF-190A-C9D364CFD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414" y="753495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/>
              <a:t>Outcomes we are praying for: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16674-5A6F-1775-6F8D-27B6F817CC5E}"/>
              </a:ext>
            </a:extLst>
          </p:cNvPr>
          <p:cNvSpPr txBox="1"/>
          <p:nvPr/>
        </p:nvSpPr>
        <p:spPr>
          <a:xfrm>
            <a:off x="1446414" y="201365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evelop relationships that facilitate collaboration.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Understand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Saturation Church Planting best-practice.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Objectives agreed to develop an effective Saturation Church Planting national roundtable.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Clear objectives agreed to develop roundtable expressions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in every province.</a:t>
            </a:r>
          </a:p>
        </p:txBody>
      </p:sp>
    </p:spTree>
    <p:extLst>
      <p:ext uri="{BB962C8B-B14F-4D97-AF65-F5344CB8AC3E}">
        <p14:creationId xmlns:p14="http://schemas.microsoft.com/office/powerpoint/2010/main" val="354714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8F86-2AEA-135D-7BFE-8A5634A0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765861"/>
            <a:ext cx="10515600" cy="1325563"/>
          </a:xfrm>
        </p:spPr>
        <p:txBody>
          <a:bodyPr/>
          <a:lstStyle/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program</a:t>
            </a:r>
            <a:endParaRPr lang="es-ES_tradn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D40E3C-4AF8-52E1-BF8A-5A7610E55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4250" y="255599"/>
            <a:ext cx="6848549" cy="623727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AC7F15-BA13-7C3D-EFE7-812D4768F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0" y="5091504"/>
            <a:ext cx="3219140" cy="14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9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8F86-2AEA-135D-7BFE-8A5634A0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consultation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C7F15-BA13-7C3D-EFE7-812D4768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0" y="5091504"/>
            <a:ext cx="3219140" cy="1491011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259194-361A-35A4-E1D5-CA6A1CA64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673321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081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350A-3178-40C4-4DD1-71566DD1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58789" cy="2411326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final presentations</a:t>
            </a:r>
            <a:br>
              <a:rPr lang="en-US" dirty="0"/>
            </a:br>
            <a:r>
              <a:rPr lang="en-US" dirty="0"/>
              <a:t>to be given on the last day.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593BB3-2192-DD67-A223-BEB0BF30D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3200" y="323185"/>
            <a:ext cx="4293680" cy="6259329"/>
          </a:xfrm>
          <a:effectLst>
            <a:outerShdw blurRad="50800" dist="385207" dir="8640000" algn="ctr" rotWithShape="0">
              <a:schemeClr val="accent6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4BC8A2-AD74-8EEA-D365-795386A0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35" y="4642617"/>
            <a:ext cx="3219140" cy="14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8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8F86-2AEA-135D-7BFE-8A5634A0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 Where are we now?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C7F15-BA13-7C3D-EFE7-812D4768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0" y="5091504"/>
            <a:ext cx="3219140" cy="1491011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259194-361A-35A4-E1D5-CA6A1CA64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067935"/>
              </p:ext>
            </p:extLst>
          </p:nvPr>
        </p:nvGraphicFramePr>
        <p:xfrm>
          <a:off x="705197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871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C55A6-C29D-48CC-AD95-7B3BAB60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8" y="4844346"/>
            <a:ext cx="3869898" cy="1792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E9BA3-F335-D32A-8762-6BA62611E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858" y="1874956"/>
            <a:ext cx="10374283" cy="2573788"/>
          </a:xfrm>
        </p:spPr>
        <p:txBody>
          <a:bodyPr>
            <a:normAutofit/>
          </a:bodyPr>
          <a:lstStyle/>
          <a:p>
            <a:r>
              <a:rPr lang="en-US" sz="9600" dirty="0"/>
              <a:t>Additional input</a:t>
            </a:r>
            <a:br>
              <a:rPr lang="en-US" sz="9600" dirty="0"/>
            </a:br>
            <a:r>
              <a:rPr lang="en-US" sz="5300" dirty="0"/>
              <a:t>(results of prior consultations)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963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C55A6-C29D-48CC-AD95-7B3BAB60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8" y="4844346"/>
            <a:ext cx="3869898" cy="1792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E9BA3-F335-D32A-8762-6BA62611E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858" y="1874956"/>
            <a:ext cx="10374283" cy="257378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Discovering A Way Forward </a:t>
            </a:r>
            <a:b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C2S in the nation</a:t>
            </a:r>
            <a:r>
              <a:rPr lang="en-US" sz="6600" dirty="0">
                <a:effectLst/>
              </a:rPr>
              <a:t> </a:t>
            </a:r>
            <a:br>
              <a:rPr lang="en-US" sz="9600" dirty="0"/>
            </a:br>
            <a:r>
              <a:rPr lang="en-US" sz="4400" dirty="0"/>
              <a:t>Table groups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8831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18962</TotalTime>
  <Words>297</Words>
  <Application>Microsoft Macintosh PowerPoint</Application>
  <PresentationFormat>Widescreen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Office Theme</vt:lpstr>
      <vt:lpstr>PowerPoint Presentation</vt:lpstr>
      <vt:lpstr>What will it take to saturate this nation with the Kingdom of God?</vt:lpstr>
      <vt:lpstr>PowerPoint Presentation</vt:lpstr>
      <vt:lpstr>The program</vt:lpstr>
      <vt:lpstr>The consultation process</vt:lpstr>
      <vt:lpstr>The final presentations to be given on the last day. </vt:lpstr>
      <vt:lpstr>Step one:   Where are we now?</vt:lpstr>
      <vt:lpstr>Additional input (results of prior consultations)</vt:lpstr>
      <vt:lpstr>Discovering A Way Forward  C2S in the nation  Table groups</vt:lpstr>
      <vt:lpstr>7 steps to clarify where you are now. - Worksheet Steps 1-3</vt:lpstr>
      <vt:lpstr>Take a selfie of C2S in your nation - Dashboard </vt:lpstr>
      <vt:lpstr>Review the hinderences</vt:lpstr>
      <vt:lpstr>Step two of the consultation process</vt:lpstr>
      <vt:lpstr>What is God´s vision for C2S in your nation?</vt:lpstr>
      <vt:lpstr>Round table for collaboration to saturate the nation with the Gospel</vt:lpstr>
      <vt:lpstr>PowerPoint Presentation</vt:lpstr>
      <vt:lpstr>Step 3 of the consultation process</vt:lpstr>
      <vt:lpstr>PowerPoint Presentation</vt:lpstr>
      <vt:lpstr>The final presentations to be given on the last day. </vt:lpstr>
      <vt:lpstr>Invitation to commit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 Anderson</dc:creator>
  <cp:lastModifiedBy>Ron Anderson</cp:lastModifiedBy>
  <cp:revision>6</cp:revision>
  <dcterms:created xsi:type="dcterms:W3CDTF">2024-08-13T12:51:46Z</dcterms:created>
  <dcterms:modified xsi:type="dcterms:W3CDTF">2024-09-12T16:51:41Z</dcterms:modified>
</cp:coreProperties>
</file>