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5" r:id="rId4"/>
    <p:sldId id="257" r:id="rId5"/>
    <p:sldId id="280" r:id="rId6"/>
    <p:sldId id="261" r:id="rId7"/>
    <p:sldId id="281" r:id="rId8"/>
    <p:sldId id="263" r:id="rId9"/>
    <p:sldId id="264" r:id="rId10"/>
    <p:sldId id="266" r:id="rId11"/>
    <p:sldId id="267" r:id="rId12"/>
    <p:sldId id="268" r:id="rId13"/>
    <p:sldId id="282" r:id="rId14"/>
    <p:sldId id="283" r:id="rId15"/>
    <p:sldId id="272" r:id="rId16"/>
    <p:sldId id="830" r:id="rId17"/>
    <p:sldId id="284" r:id="rId18"/>
    <p:sldId id="277" r:id="rId19"/>
    <p:sldId id="285" r:id="rId20"/>
    <p:sldId id="278" r:id="rId21"/>
    <p:sldId id="275" r:id="rId22"/>
    <p:sldId id="279" r:id="rId23"/>
    <p:sldId id="276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139"/>
    <a:srgbClr val="ADD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180"/>
  </p:normalViewPr>
  <p:slideViewPr>
    <p:cSldViewPr snapToGrid="0">
      <p:cViewPr varScale="1">
        <p:scale>
          <a:sx n="112" d="100"/>
          <a:sy n="112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57B16-F8D7-3F48-834E-C7A8917C65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C7CF56-21AC-9240-B84A-21BAA268AC80}">
      <dgm:prSet phldrT="[Text]"/>
      <dgm:spPr>
        <a:solidFill>
          <a:srgbClr val="0F7139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gm:t>
    </dgm:pt>
    <dgm:pt modelId="{A29078D1-6885-CF4D-AFEE-6271D6B3A1E1}" type="parTrans" cxnId="{71E8A4B1-7A0A-764B-B147-EA4F1F693D19}">
      <dgm:prSet/>
      <dgm:spPr/>
      <dgm:t>
        <a:bodyPr/>
        <a:lstStyle/>
        <a:p>
          <a:endParaRPr lang="en-US"/>
        </a:p>
      </dgm:t>
    </dgm:pt>
    <dgm:pt modelId="{067BB0D0-9313-1044-B77E-2499873FD6A0}" type="sibTrans" cxnId="{71E8A4B1-7A0A-764B-B147-EA4F1F693D19}">
      <dgm:prSet/>
      <dgm:spPr/>
      <dgm:t>
        <a:bodyPr/>
        <a:lstStyle/>
        <a:p>
          <a:endParaRPr lang="en-US"/>
        </a:p>
      </dgm:t>
    </dgm:pt>
    <dgm:pt modelId="{2B953F41-61D7-0A4A-B1BA-C65013FF56F9}">
      <dgm:prSet phldrT="[Text]"/>
      <dgm:spPr>
        <a:solidFill>
          <a:srgbClr val="ADD141"/>
        </a:solidFill>
      </dgm:spPr>
      <dgm:t>
        <a:bodyPr/>
        <a:lstStyle/>
        <a:p>
          <a:r>
            <a:rPr lang="en-US" b="1" i="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gm:t>
    </dgm:pt>
    <dgm:pt modelId="{C0D70F00-D978-0645-B6C6-466D0BB14EF8}" type="parTrans" cxnId="{6547E018-E150-4D49-AE1E-FA561191AF17}">
      <dgm:prSet/>
      <dgm:spPr/>
      <dgm:t>
        <a:bodyPr/>
        <a:lstStyle/>
        <a:p>
          <a:endParaRPr lang="en-US"/>
        </a:p>
      </dgm:t>
    </dgm:pt>
    <dgm:pt modelId="{9C6CBCC9-86A5-B648-9452-336D11D84F0D}" type="sibTrans" cxnId="{6547E018-E150-4D49-AE1E-FA561191AF17}">
      <dgm:prSet/>
      <dgm:spPr/>
      <dgm:t>
        <a:bodyPr/>
        <a:lstStyle/>
        <a:p>
          <a:endParaRPr lang="en-US"/>
        </a:p>
      </dgm:t>
    </dgm:pt>
    <dgm:pt modelId="{8B9F5FCB-34DA-F64B-8146-AC24EF1EE588}">
      <dgm:prSet phldrT="[Text]"/>
      <dgm:spPr>
        <a:solidFill>
          <a:schemeClr val="tx1"/>
        </a:solidFill>
      </dgm:spPr>
      <dgm:t>
        <a:bodyPr/>
        <a:lstStyle/>
        <a:p>
          <a:r>
            <a:rPr lang="en-US" b="1" i="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gm:t>
    </dgm:pt>
    <dgm:pt modelId="{8ED5A075-F928-954C-9C02-4EA7E0A64342}" type="parTrans" cxnId="{7503B05C-F485-3B4A-A86D-32AC2FC367E6}">
      <dgm:prSet/>
      <dgm:spPr/>
      <dgm:t>
        <a:bodyPr/>
        <a:lstStyle/>
        <a:p>
          <a:endParaRPr lang="en-US"/>
        </a:p>
      </dgm:t>
    </dgm:pt>
    <dgm:pt modelId="{918EF5E8-23E6-544F-AF69-7DB59C1CA92D}" type="sibTrans" cxnId="{7503B05C-F485-3B4A-A86D-32AC2FC367E6}">
      <dgm:prSet/>
      <dgm:spPr/>
      <dgm:t>
        <a:bodyPr/>
        <a:lstStyle/>
        <a:p>
          <a:endParaRPr lang="en-US"/>
        </a:p>
      </dgm:t>
    </dgm:pt>
    <dgm:pt modelId="{F90524F7-99BC-D94F-9F07-3FBCC1AF58AE}" type="pres">
      <dgm:prSet presAssocID="{73F57B16-F8D7-3F48-834E-C7A8917C65F2}" presName="Name0" presStyleCnt="0">
        <dgm:presLayoutVars>
          <dgm:dir/>
          <dgm:resizeHandles val="exact"/>
        </dgm:presLayoutVars>
      </dgm:prSet>
      <dgm:spPr/>
    </dgm:pt>
    <dgm:pt modelId="{D52BB162-8684-BD40-9D93-D833940BE0DC}" type="pres">
      <dgm:prSet presAssocID="{25C7CF56-21AC-9240-B84A-21BAA268AC80}" presName="node" presStyleLbl="node1" presStyleIdx="0" presStyleCnt="3" custScaleX="171715" custScaleY="184579">
        <dgm:presLayoutVars>
          <dgm:bulletEnabled val="1"/>
        </dgm:presLayoutVars>
      </dgm:prSet>
      <dgm:spPr/>
    </dgm:pt>
    <dgm:pt modelId="{447A93D6-E180-2140-8BF7-F34854EFB989}" type="pres">
      <dgm:prSet presAssocID="{067BB0D0-9313-1044-B77E-2499873FD6A0}" presName="sibTrans" presStyleLbl="sibTrans2D1" presStyleIdx="0" presStyleCnt="2"/>
      <dgm:spPr/>
    </dgm:pt>
    <dgm:pt modelId="{5052B5F5-EE05-0340-B1B1-FFEF90FF06A5}" type="pres">
      <dgm:prSet presAssocID="{067BB0D0-9313-1044-B77E-2499873FD6A0}" presName="connectorText" presStyleLbl="sibTrans2D1" presStyleIdx="0" presStyleCnt="2"/>
      <dgm:spPr/>
    </dgm:pt>
    <dgm:pt modelId="{0BB44734-0E08-E040-A4A6-718E5AB5FCB5}" type="pres">
      <dgm:prSet presAssocID="{2B953F41-61D7-0A4A-B1BA-C65013FF56F9}" presName="node" presStyleLbl="node1" presStyleIdx="1" presStyleCnt="3" custScaleX="169962" custScaleY="183713">
        <dgm:presLayoutVars>
          <dgm:bulletEnabled val="1"/>
        </dgm:presLayoutVars>
      </dgm:prSet>
      <dgm:spPr/>
    </dgm:pt>
    <dgm:pt modelId="{620C30CB-1ED1-3E4C-A1AE-248AAA8CA4F4}" type="pres">
      <dgm:prSet presAssocID="{9C6CBCC9-86A5-B648-9452-336D11D84F0D}" presName="sibTrans" presStyleLbl="sibTrans2D1" presStyleIdx="1" presStyleCnt="2"/>
      <dgm:spPr/>
    </dgm:pt>
    <dgm:pt modelId="{0C2E16C5-69E8-2640-A879-1794C90BAAD6}" type="pres">
      <dgm:prSet presAssocID="{9C6CBCC9-86A5-B648-9452-336D11D84F0D}" presName="connectorText" presStyleLbl="sibTrans2D1" presStyleIdx="1" presStyleCnt="2"/>
      <dgm:spPr/>
    </dgm:pt>
    <dgm:pt modelId="{DD293BE0-FF91-EC4B-B216-3DCB0974F104}" type="pres">
      <dgm:prSet presAssocID="{8B9F5FCB-34DA-F64B-8146-AC24EF1EE588}" presName="node" presStyleLbl="node1" presStyleIdx="2" presStyleCnt="3" custScaleX="164249" custScaleY="181977">
        <dgm:presLayoutVars>
          <dgm:bulletEnabled val="1"/>
        </dgm:presLayoutVars>
      </dgm:prSet>
      <dgm:spPr/>
    </dgm:pt>
  </dgm:ptLst>
  <dgm:cxnLst>
    <dgm:cxn modelId="{14218701-9FA5-2D45-9DDC-3365458736E4}" type="presOf" srcId="{73F57B16-F8D7-3F48-834E-C7A8917C65F2}" destId="{F90524F7-99BC-D94F-9F07-3FBCC1AF58AE}" srcOrd="0" destOrd="0" presId="urn:microsoft.com/office/officeart/2005/8/layout/process1"/>
    <dgm:cxn modelId="{6547E018-E150-4D49-AE1E-FA561191AF17}" srcId="{73F57B16-F8D7-3F48-834E-C7A8917C65F2}" destId="{2B953F41-61D7-0A4A-B1BA-C65013FF56F9}" srcOrd="1" destOrd="0" parTransId="{C0D70F00-D978-0645-B6C6-466D0BB14EF8}" sibTransId="{9C6CBCC9-86A5-B648-9452-336D11D84F0D}"/>
    <dgm:cxn modelId="{45E5A232-E276-F04D-933E-6EF4D2E4932A}" type="presOf" srcId="{2B953F41-61D7-0A4A-B1BA-C65013FF56F9}" destId="{0BB44734-0E08-E040-A4A6-718E5AB5FCB5}" srcOrd="0" destOrd="0" presId="urn:microsoft.com/office/officeart/2005/8/layout/process1"/>
    <dgm:cxn modelId="{3119283C-86BB-D54B-8ADB-A254C1163B21}" type="presOf" srcId="{9C6CBCC9-86A5-B648-9452-336D11D84F0D}" destId="{620C30CB-1ED1-3E4C-A1AE-248AAA8CA4F4}" srcOrd="0" destOrd="0" presId="urn:microsoft.com/office/officeart/2005/8/layout/process1"/>
    <dgm:cxn modelId="{62212A4D-F69D-DD4A-BCC9-7C47029FF86E}" type="presOf" srcId="{067BB0D0-9313-1044-B77E-2499873FD6A0}" destId="{5052B5F5-EE05-0340-B1B1-FFEF90FF06A5}" srcOrd="1" destOrd="0" presId="urn:microsoft.com/office/officeart/2005/8/layout/process1"/>
    <dgm:cxn modelId="{7503B05C-F485-3B4A-A86D-32AC2FC367E6}" srcId="{73F57B16-F8D7-3F48-834E-C7A8917C65F2}" destId="{8B9F5FCB-34DA-F64B-8146-AC24EF1EE588}" srcOrd="2" destOrd="0" parTransId="{8ED5A075-F928-954C-9C02-4EA7E0A64342}" sibTransId="{918EF5E8-23E6-544F-AF69-7DB59C1CA92D}"/>
    <dgm:cxn modelId="{AB9F597D-BD86-8945-B2DB-8036C16DB8BF}" type="presOf" srcId="{8B9F5FCB-34DA-F64B-8146-AC24EF1EE588}" destId="{DD293BE0-FF91-EC4B-B216-3DCB0974F104}" srcOrd="0" destOrd="0" presId="urn:microsoft.com/office/officeart/2005/8/layout/process1"/>
    <dgm:cxn modelId="{146EA38B-16D7-9144-9A65-CF41D06B615D}" type="presOf" srcId="{067BB0D0-9313-1044-B77E-2499873FD6A0}" destId="{447A93D6-E180-2140-8BF7-F34854EFB989}" srcOrd="0" destOrd="0" presId="urn:microsoft.com/office/officeart/2005/8/layout/process1"/>
    <dgm:cxn modelId="{2AF9DC9C-36BD-B04E-BCF9-988505644DA4}" type="presOf" srcId="{25C7CF56-21AC-9240-B84A-21BAA268AC80}" destId="{D52BB162-8684-BD40-9D93-D833940BE0DC}" srcOrd="0" destOrd="0" presId="urn:microsoft.com/office/officeart/2005/8/layout/process1"/>
    <dgm:cxn modelId="{71E8A4B1-7A0A-764B-B147-EA4F1F693D19}" srcId="{73F57B16-F8D7-3F48-834E-C7A8917C65F2}" destId="{25C7CF56-21AC-9240-B84A-21BAA268AC80}" srcOrd="0" destOrd="0" parTransId="{A29078D1-6885-CF4D-AFEE-6271D6B3A1E1}" sibTransId="{067BB0D0-9313-1044-B77E-2499873FD6A0}"/>
    <dgm:cxn modelId="{9C815DBB-7D2B-7D40-B1BD-076AE79D32C6}" type="presOf" srcId="{9C6CBCC9-86A5-B648-9452-336D11D84F0D}" destId="{0C2E16C5-69E8-2640-A879-1794C90BAAD6}" srcOrd="1" destOrd="0" presId="urn:microsoft.com/office/officeart/2005/8/layout/process1"/>
    <dgm:cxn modelId="{D0DC0FCC-8318-7A42-84FB-17C26D69A7DF}" type="presParOf" srcId="{F90524F7-99BC-D94F-9F07-3FBCC1AF58AE}" destId="{D52BB162-8684-BD40-9D93-D833940BE0DC}" srcOrd="0" destOrd="0" presId="urn:microsoft.com/office/officeart/2005/8/layout/process1"/>
    <dgm:cxn modelId="{AC86941D-CF0B-9544-812F-C4EABA5B5E6C}" type="presParOf" srcId="{F90524F7-99BC-D94F-9F07-3FBCC1AF58AE}" destId="{447A93D6-E180-2140-8BF7-F34854EFB989}" srcOrd="1" destOrd="0" presId="urn:microsoft.com/office/officeart/2005/8/layout/process1"/>
    <dgm:cxn modelId="{42DA3AF3-C8DF-5840-9D71-1045645C339A}" type="presParOf" srcId="{447A93D6-E180-2140-8BF7-F34854EFB989}" destId="{5052B5F5-EE05-0340-B1B1-FFEF90FF06A5}" srcOrd="0" destOrd="0" presId="urn:microsoft.com/office/officeart/2005/8/layout/process1"/>
    <dgm:cxn modelId="{3921D643-E968-534C-8461-5EC52B5D0B6F}" type="presParOf" srcId="{F90524F7-99BC-D94F-9F07-3FBCC1AF58AE}" destId="{0BB44734-0E08-E040-A4A6-718E5AB5FCB5}" srcOrd="2" destOrd="0" presId="urn:microsoft.com/office/officeart/2005/8/layout/process1"/>
    <dgm:cxn modelId="{4E12F7F5-DC6A-FC4A-9BDE-ABEEFC3F7E18}" type="presParOf" srcId="{F90524F7-99BC-D94F-9F07-3FBCC1AF58AE}" destId="{620C30CB-1ED1-3E4C-A1AE-248AAA8CA4F4}" srcOrd="3" destOrd="0" presId="urn:microsoft.com/office/officeart/2005/8/layout/process1"/>
    <dgm:cxn modelId="{0159502B-7BF7-234C-B5DD-5E0FBE989040}" type="presParOf" srcId="{620C30CB-1ED1-3E4C-A1AE-248AAA8CA4F4}" destId="{0C2E16C5-69E8-2640-A879-1794C90BAAD6}" srcOrd="0" destOrd="0" presId="urn:microsoft.com/office/officeart/2005/8/layout/process1"/>
    <dgm:cxn modelId="{6BB30F16-A6E9-9549-9457-5D89EFBC88F9}" type="presParOf" srcId="{F90524F7-99BC-D94F-9F07-3FBCC1AF58AE}" destId="{DD293BE0-FF91-EC4B-B216-3DCB0974F1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57B16-F8D7-3F48-834E-C7A8917C65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C7CF56-21AC-9240-B84A-21BAA268AC80}">
      <dgm:prSet phldrT="[Text]"/>
      <dgm:spPr>
        <a:solidFill>
          <a:srgbClr val="0F7139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gm:t>
    </dgm:pt>
    <dgm:pt modelId="{A29078D1-6885-CF4D-AFEE-6271D6B3A1E1}" type="parTrans" cxnId="{71E8A4B1-7A0A-764B-B147-EA4F1F693D19}">
      <dgm:prSet/>
      <dgm:spPr/>
      <dgm:t>
        <a:bodyPr/>
        <a:lstStyle/>
        <a:p>
          <a:endParaRPr lang="en-US"/>
        </a:p>
      </dgm:t>
    </dgm:pt>
    <dgm:pt modelId="{067BB0D0-9313-1044-B77E-2499873FD6A0}" type="sibTrans" cxnId="{71E8A4B1-7A0A-764B-B147-EA4F1F693D19}">
      <dgm:prSet/>
      <dgm:spPr/>
      <dgm:t>
        <a:bodyPr/>
        <a:lstStyle/>
        <a:p>
          <a:endParaRPr lang="en-US"/>
        </a:p>
      </dgm:t>
    </dgm:pt>
    <dgm:pt modelId="{2B953F41-61D7-0A4A-B1BA-C65013FF56F9}">
      <dgm:prSet phldrT="[Text]"/>
      <dgm:spPr>
        <a:solidFill>
          <a:srgbClr val="ADD141"/>
        </a:solidFill>
      </dgm:spPr>
      <dgm:t>
        <a:bodyPr/>
        <a:lstStyle/>
        <a:p>
          <a:r>
            <a:rPr lang="en-US" b="1" i="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gm:t>
    </dgm:pt>
    <dgm:pt modelId="{C0D70F00-D978-0645-B6C6-466D0BB14EF8}" type="parTrans" cxnId="{6547E018-E150-4D49-AE1E-FA561191AF17}">
      <dgm:prSet/>
      <dgm:spPr/>
      <dgm:t>
        <a:bodyPr/>
        <a:lstStyle/>
        <a:p>
          <a:endParaRPr lang="en-US"/>
        </a:p>
      </dgm:t>
    </dgm:pt>
    <dgm:pt modelId="{9C6CBCC9-86A5-B648-9452-336D11D84F0D}" type="sibTrans" cxnId="{6547E018-E150-4D49-AE1E-FA561191AF17}">
      <dgm:prSet/>
      <dgm:spPr/>
      <dgm:t>
        <a:bodyPr/>
        <a:lstStyle/>
        <a:p>
          <a:endParaRPr lang="en-US"/>
        </a:p>
      </dgm:t>
    </dgm:pt>
    <dgm:pt modelId="{8B9F5FCB-34DA-F64B-8146-AC24EF1EE588}">
      <dgm:prSet phldrT="[Text]"/>
      <dgm:spPr>
        <a:solidFill>
          <a:schemeClr val="tx1"/>
        </a:solidFill>
      </dgm:spPr>
      <dgm:t>
        <a:bodyPr/>
        <a:lstStyle/>
        <a:p>
          <a:r>
            <a:rPr lang="en-US" b="1" i="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gm:t>
    </dgm:pt>
    <dgm:pt modelId="{8ED5A075-F928-954C-9C02-4EA7E0A64342}" type="parTrans" cxnId="{7503B05C-F485-3B4A-A86D-32AC2FC367E6}">
      <dgm:prSet/>
      <dgm:spPr/>
      <dgm:t>
        <a:bodyPr/>
        <a:lstStyle/>
        <a:p>
          <a:endParaRPr lang="en-US"/>
        </a:p>
      </dgm:t>
    </dgm:pt>
    <dgm:pt modelId="{918EF5E8-23E6-544F-AF69-7DB59C1CA92D}" type="sibTrans" cxnId="{7503B05C-F485-3B4A-A86D-32AC2FC367E6}">
      <dgm:prSet/>
      <dgm:spPr/>
      <dgm:t>
        <a:bodyPr/>
        <a:lstStyle/>
        <a:p>
          <a:endParaRPr lang="en-US"/>
        </a:p>
      </dgm:t>
    </dgm:pt>
    <dgm:pt modelId="{F90524F7-99BC-D94F-9F07-3FBCC1AF58AE}" type="pres">
      <dgm:prSet presAssocID="{73F57B16-F8D7-3F48-834E-C7A8917C65F2}" presName="Name0" presStyleCnt="0">
        <dgm:presLayoutVars>
          <dgm:dir/>
          <dgm:resizeHandles val="exact"/>
        </dgm:presLayoutVars>
      </dgm:prSet>
      <dgm:spPr/>
    </dgm:pt>
    <dgm:pt modelId="{D52BB162-8684-BD40-9D93-D833940BE0DC}" type="pres">
      <dgm:prSet presAssocID="{25C7CF56-21AC-9240-B84A-21BAA268AC80}" presName="node" presStyleLbl="node1" presStyleIdx="0" presStyleCnt="3" custScaleX="171715" custScaleY="184579">
        <dgm:presLayoutVars>
          <dgm:bulletEnabled val="1"/>
        </dgm:presLayoutVars>
      </dgm:prSet>
      <dgm:spPr/>
    </dgm:pt>
    <dgm:pt modelId="{447A93D6-E180-2140-8BF7-F34854EFB989}" type="pres">
      <dgm:prSet presAssocID="{067BB0D0-9313-1044-B77E-2499873FD6A0}" presName="sibTrans" presStyleLbl="sibTrans2D1" presStyleIdx="0" presStyleCnt="2"/>
      <dgm:spPr/>
    </dgm:pt>
    <dgm:pt modelId="{5052B5F5-EE05-0340-B1B1-FFEF90FF06A5}" type="pres">
      <dgm:prSet presAssocID="{067BB0D0-9313-1044-B77E-2499873FD6A0}" presName="connectorText" presStyleLbl="sibTrans2D1" presStyleIdx="0" presStyleCnt="2"/>
      <dgm:spPr/>
    </dgm:pt>
    <dgm:pt modelId="{0BB44734-0E08-E040-A4A6-718E5AB5FCB5}" type="pres">
      <dgm:prSet presAssocID="{2B953F41-61D7-0A4A-B1BA-C65013FF56F9}" presName="node" presStyleLbl="node1" presStyleIdx="1" presStyleCnt="3" custScaleX="169962" custScaleY="183713">
        <dgm:presLayoutVars>
          <dgm:bulletEnabled val="1"/>
        </dgm:presLayoutVars>
      </dgm:prSet>
      <dgm:spPr/>
    </dgm:pt>
    <dgm:pt modelId="{620C30CB-1ED1-3E4C-A1AE-248AAA8CA4F4}" type="pres">
      <dgm:prSet presAssocID="{9C6CBCC9-86A5-B648-9452-336D11D84F0D}" presName="sibTrans" presStyleLbl="sibTrans2D1" presStyleIdx="1" presStyleCnt="2"/>
      <dgm:spPr/>
    </dgm:pt>
    <dgm:pt modelId="{0C2E16C5-69E8-2640-A879-1794C90BAAD6}" type="pres">
      <dgm:prSet presAssocID="{9C6CBCC9-86A5-B648-9452-336D11D84F0D}" presName="connectorText" presStyleLbl="sibTrans2D1" presStyleIdx="1" presStyleCnt="2"/>
      <dgm:spPr/>
    </dgm:pt>
    <dgm:pt modelId="{DD293BE0-FF91-EC4B-B216-3DCB0974F104}" type="pres">
      <dgm:prSet presAssocID="{8B9F5FCB-34DA-F64B-8146-AC24EF1EE588}" presName="node" presStyleLbl="node1" presStyleIdx="2" presStyleCnt="3" custScaleX="164249" custScaleY="181977">
        <dgm:presLayoutVars>
          <dgm:bulletEnabled val="1"/>
        </dgm:presLayoutVars>
      </dgm:prSet>
      <dgm:spPr/>
    </dgm:pt>
  </dgm:ptLst>
  <dgm:cxnLst>
    <dgm:cxn modelId="{14218701-9FA5-2D45-9DDC-3365458736E4}" type="presOf" srcId="{73F57B16-F8D7-3F48-834E-C7A8917C65F2}" destId="{F90524F7-99BC-D94F-9F07-3FBCC1AF58AE}" srcOrd="0" destOrd="0" presId="urn:microsoft.com/office/officeart/2005/8/layout/process1"/>
    <dgm:cxn modelId="{6547E018-E150-4D49-AE1E-FA561191AF17}" srcId="{73F57B16-F8D7-3F48-834E-C7A8917C65F2}" destId="{2B953F41-61D7-0A4A-B1BA-C65013FF56F9}" srcOrd="1" destOrd="0" parTransId="{C0D70F00-D978-0645-B6C6-466D0BB14EF8}" sibTransId="{9C6CBCC9-86A5-B648-9452-336D11D84F0D}"/>
    <dgm:cxn modelId="{45E5A232-E276-F04D-933E-6EF4D2E4932A}" type="presOf" srcId="{2B953F41-61D7-0A4A-B1BA-C65013FF56F9}" destId="{0BB44734-0E08-E040-A4A6-718E5AB5FCB5}" srcOrd="0" destOrd="0" presId="urn:microsoft.com/office/officeart/2005/8/layout/process1"/>
    <dgm:cxn modelId="{3119283C-86BB-D54B-8ADB-A254C1163B21}" type="presOf" srcId="{9C6CBCC9-86A5-B648-9452-336D11D84F0D}" destId="{620C30CB-1ED1-3E4C-A1AE-248AAA8CA4F4}" srcOrd="0" destOrd="0" presId="urn:microsoft.com/office/officeart/2005/8/layout/process1"/>
    <dgm:cxn modelId="{62212A4D-F69D-DD4A-BCC9-7C47029FF86E}" type="presOf" srcId="{067BB0D0-9313-1044-B77E-2499873FD6A0}" destId="{5052B5F5-EE05-0340-B1B1-FFEF90FF06A5}" srcOrd="1" destOrd="0" presId="urn:microsoft.com/office/officeart/2005/8/layout/process1"/>
    <dgm:cxn modelId="{7503B05C-F485-3B4A-A86D-32AC2FC367E6}" srcId="{73F57B16-F8D7-3F48-834E-C7A8917C65F2}" destId="{8B9F5FCB-34DA-F64B-8146-AC24EF1EE588}" srcOrd="2" destOrd="0" parTransId="{8ED5A075-F928-954C-9C02-4EA7E0A64342}" sibTransId="{918EF5E8-23E6-544F-AF69-7DB59C1CA92D}"/>
    <dgm:cxn modelId="{AB9F597D-BD86-8945-B2DB-8036C16DB8BF}" type="presOf" srcId="{8B9F5FCB-34DA-F64B-8146-AC24EF1EE588}" destId="{DD293BE0-FF91-EC4B-B216-3DCB0974F104}" srcOrd="0" destOrd="0" presId="urn:microsoft.com/office/officeart/2005/8/layout/process1"/>
    <dgm:cxn modelId="{146EA38B-16D7-9144-9A65-CF41D06B615D}" type="presOf" srcId="{067BB0D0-9313-1044-B77E-2499873FD6A0}" destId="{447A93D6-E180-2140-8BF7-F34854EFB989}" srcOrd="0" destOrd="0" presId="urn:microsoft.com/office/officeart/2005/8/layout/process1"/>
    <dgm:cxn modelId="{2AF9DC9C-36BD-B04E-BCF9-988505644DA4}" type="presOf" srcId="{25C7CF56-21AC-9240-B84A-21BAA268AC80}" destId="{D52BB162-8684-BD40-9D93-D833940BE0DC}" srcOrd="0" destOrd="0" presId="urn:microsoft.com/office/officeart/2005/8/layout/process1"/>
    <dgm:cxn modelId="{71E8A4B1-7A0A-764B-B147-EA4F1F693D19}" srcId="{73F57B16-F8D7-3F48-834E-C7A8917C65F2}" destId="{25C7CF56-21AC-9240-B84A-21BAA268AC80}" srcOrd="0" destOrd="0" parTransId="{A29078D1-6885-CF4D-AFEE-6271D6B3A1E1}" sibTransId="{067BB0D0-9313-1044-B77E-2499873FD6A0}"/>
    <dgm:cxn modelId="{9C815DBB-7D2B-7D40-B1BD-076AE79D32C6}" type="presOf" srcId="{9C6CBCC9-86A5-B648-9452-336D11D84F0D}" destId="{0C2E16C5-69E8-2640-A879-1794C90BAAD6}" srcOrd="1" destOrd="0" presId="urn:microsoft.com/office/officeart/2005/8/layout/process1"/>
    <dgm:cxn modelId="{D0DC0FCC-8318-7A42-84FB-17C26D69A7DF}" type="presParOf" srcId="{F90524F7-99BC-D94F-9F07-3FBCC1AF58AE}" destId="{D52BB162-8684-BD40-9D93-D833940BE0DC}" srcOrd="0" destOrd="0" presId="urn:microsoft.com/office/officeart/2005/8/layout/process1"/>
    <dgm:cxn modelId="{AC86941D-CF0B-9544-812F-C4EABA5B5E6C}" type="presParOf" srcId="{F90524F7-99BC-D94F-9F07-3FBCC1AF58AE}" destId="{447A93D6-E180-2140-8BF7-F34854EFB989}" srcOrd="1" destOrd="0" presId="urn:microsoft.com/office/officeart/2005/8/layout/process1"/>
    <dgm:cxn modelId="{42DA3AF3-C8DF-5840-9D71-1045645C339A}" type="presParOf" srcId="{447A93D6-E180-2140-8BF7-F34854EFB989}" destId="{5052B5F5-EE05-0340-B1B1-FFEF90FF06A5}" srcOrd="0" destOrd="0" presId="urn:microsoft.com/office/officeart/2005/8/layout/process1"/>
    <dgm:cxn modelId="{3921D643-E968-534C-8461-5EC52B5D0B6F}" type="presParOf" srcId="{F90524F7-99BC-D94F-9F07-3FBCC1AF58AE}" destId="{0BB44734-0E08-E040-A4A6-718E5AB5FCB5}" srcOrd="2" destOrd="0" presId="urn:microsoft.com/office/officeart/2005/8/layout/process1"/>
    <dgm:cxn modelId="{4E12F7F5-DC6A-FC4A-9BDE-ABEEFC3F7E18}" type="presParOf" srcId="{F90524F7-99BC-D94F-9F07-3FBCC1AF58AE}" destId="{620C30CB-1ED1-3E4C-A1AE-248AAA8CA4F4}" srcOrd="3" destOrd="0" presId="urn:microsoft.com/office/officeart/2005/8/layout/process1"/>
    <dgm:cxn modelId="{0159502B-7BF7-234C-B5DD-5E0FBE989040}" type="presParOf" srcId="{620C30CB-1ED1-3E4C-A1AE-248AAA8CA4F4}" destId="{0C2E16C5-69E8-2640-A879-1794C90BAAD6}" srcOrd="0" destOrd="0" presId="urn:microsoft.com/office/officeart/2005/8/layout/process1"/>
    <dgm:cxn modelId="{6BB30F16-A6E9-9549-9457-5D89EFBC88F9}" type="presParOf" srcId="{F90524F7-99BC-D94F-9F07-3FBCC1AF58AE}" destId="{DD293BE0-FF91-EC4B-B216-3DCB0974F1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57B16-F8D7-3F48-834E-C7A8917C65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C7CF56-21AC-9240-B84A-21BAA268AC80}">
      <dgm:prSet phldrT="[Text]"/>
      <dgm:spPr>
        <a:solidFill>
          <a:srgbClr val="0F7139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gm:t>
    </dgm:pt>
    <dgm:pt modelId="{A29078D1-6885-CF4D-AFEE-6271D6B3A1E1}" type="parTrans" cxnId="{71E8A4B1-7A0A-764B-B147-EA4F1F693D19}">
      <dgm:prSet/>
      <dgm:spPr/>
      <dgm:t>
        <a:bodyPr/>
        <a:lstStyle/>
        <a:p>
          <a:endParaRPr lang="en-US"/>
        </a:p>
      </dgm:t>
    </dgm:pt>
    <dgm:pt modelId="{067BB0D0-9313-1044-B77E-2499873FD6A0}" type="sibTrans" cxnId="{71E8A4B1-7A0A-764B-B147-EA4F1F693D19}">
      <dgm:prSet/>
      <dgm:spPr/>
      <dgm:t>
        <a:bodyPr/>
        <a:lstStyle/>
        <a:p>
          <a:endParaRPr lang="en-US"/>
        </a:p>
      </dgm:t>
    </dgm:pt>
    <dgm:pt modelId="{2B953F41-61D7-0A4A-B1BA-C65013FF56F9}">
      <dgm:prSet phldrT="[Text]"/>
      <dgm:spPr>
        <a:solidFill>
          <a:srgbClr val="ADD141"/>
        </a:solidFill>
      </dgm:spPr>
      <dgm:t>
        <a:bodyPr/>
        <a:lstStyle/>
        <a:p>
          <a:r>
            <a:rPr lang="en-US" b="1" i="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gm:t>
    </dgm:pt>
    <dgm:pt modelId="{C0D70F00-D978-0645-B6C6-466D0BB14EF8}" type="parTrans" cxnId="{6547E018-E150-4D49-AE1E-FA561191AF17}">
      <dgm:prSet/>
      <dgm:spPr/>
      <dgm:t>
        <a:bodyPr/>
        <a:lstStyle/>
        <a:p>
          <a:endParaRPr lang="en-US"/>
        </a:p>
      </dgm:t>
    </dgm:pt>
    <dgm:pt modelId="{9C6CBCC9-86A5-B648-9452-336D11D84F0D}" type="sibTrans" cxnId="{6547E018-E150-4D49-AE1E-FA561191AF17}">
      <dgm:prSet/>
      <dgm:spPr/>
      <dgm:t>
        <a:bodyPr/>
        <a:lstStyle/>
        <a:p>
          <a:endParaRPr lang="en-US"/>
        </a:p>
      </dgm:t>
    </dgm:pt>
    <dgm:pt modelId="{8B9F5FCB-34DA-F64B-8146-AC24EF1EE588}">
      <dgm:prSet phldrT="[Text]"/>
      <dgm:spPr>
        <a:solidFill>
          <a:schemeClr val="tx1"/>
        </a:solidFill>
      </dgm:spPr>
      <dgm:t>
        <a:bodyPr/>
        <a:lstStyle/>
        <a:p>
          <a:r>
            <a:rPr lang="en-US" b="1" i="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gm:t>
    </dgm:pt>
    <dgm:pt modelId="{8ED5A075-F928-954C-9C02-4EA7E0A64342}" type="parTrans" cxnId="{7503B05C-F485-3B4A-A86D-32AC2FC367E6}">
      <dgm:prSet/>
      <dgm:spPr/>
      <dgm:t>
        <a:bodyPr/>
        <a:lstStyle/>
        <a:p>
          <a:endParaRPr lang="en-US"/>
        </a:p>
      </dgm:t>
    </dgm:pt>
    <dgm:pt modelId="{918EF5E8-23E6-544F-AF69-7DB59C1CA92D}" type="sibTrans" cxnId="{7503B05C-F485-3B4A-A86D-32AC2FC367E6}">
      <dgm:prSet/>
      <dgm:spPr/>
      <dgm:t>
        <a:bodyPr/>
        <a:lstStyle/>
        <a:p>
          <a:endParaRPr lang="en-US"/>
        </a:p>
      </dgm:t>
    </dgm:pt>
    <dgm:pt modelId="{F90524F7-99BC-D94F-9F07-3FBCC1AF58AE}" type="pres">
      <dgm:prSet presAssocID="{73F57B16-F8D7-3F48-834E-C7A8917C65F2}" presName="Name0" presStyleCnt="0">
        <dgm:presLayoutVars>
          <dgm:dir/>
          <dgm:resizeHandles val="exact"/>
        </dgm:presLayoutVars>
      </dgm:prSet>
      <dgm:spPr/>
    </dgm:pt>
    <dgm:pt modelId="{D52BB162-8684-BD40-9D93-D833940BE0DC}" type="pres">
      <dgm:prSet presAssocID="{25C7CF56-21AC-9240-B84A-21BAA268AC80}" presName="node" presStyleLbl="node1" presStyleIdx="0" presStyleCnt="3" custScaleX="171715" custScaleY="184579">
        <dgm:presLayoutVars>
          <dgm:bulletEnabled val="1"/>
        </dgm:presLayoutVars>
      </dgm:prSet>
      <dgm:spPr/>
    </dgm:pt>
    <dgm:pt modelId="{447A93D6-E180-2140-8BF7-F34854EFB989}" type="pres">
      <dgm:prSet presAssocID="{067BB0D0-9313-1044-B77E-2499873FD6A0}" presName="sibTrans" presStyleLbl="sibTrans2D1" presStyleIdx="0" presStyleCnt="2"/>
      <dgm:spPr/>
    </dgm:pt>
    <dgm:pt modelId="{5052B5F5-EE05-0340-B1B1-FFEF90FF06A5}" type="pres">
      <dgm:prSet presAssocID="{067BB0D0-9313-1044-B77E-2499873FD6A0}" presName="connectorText" presStyleLbl="sibTrans2D1" presStyleIdx="0" presStyleCnt="2"/>
      <dgm:spPr/>
    </dgm:pt>
    <dgm:pt modelId="{0BB44734-0E08-E040-A4A6-718E5AB5FCB5}" type="pres">
      <dgm:prSet presAssocID="{2B953F41-61D7-0A4A-B1BA-C65013FF56F9}" presName="node" presStyleLbl="node1" presStyleIdx="1" presStyleCnt="3" custScaleX="169962" custScaleY="183713">
        <dgm:presLayoutVars>
          <dgm:bulletEnabled val="1"/>
        </dgm:presLayoutVars>
      </dgm:prSet>
      <dgm:spPr/>
    </dgm:pt>
    <dgm:pt modelId="{620C30CB-1ED1-3E4C-A1AE-248AAA8CA4F4}" type="pres">
      <dgm:prSet presAssocID="{9C6CBCC9-86A5-B648-9452-336D11D84F0D}" presName="sibTrans" presStyleLbl="sibTrans2D1" presStyleIdx="1" presStyleCnt="2"/>
      <dgm:spPr/>
    </dgm:pt>
    <dgm:pt modelId="{0C2E16C5-69E8-2640-A879-1794C90BAAD6}" type="pres">
      <dgm:prSet presAssocID="{9C6CBCC9-86A5-B648-9452-336D11D84F0D}" presName="connectorText" presStyleLbl="sibTrans2D1" presStyleIdx="1" presStyleCnt="2"/>
      <dgm:spPr/>
    </dgm:pt>
    <dgm:pt modelId="{DD293BE0-FF91-EC4B-B216-3DCB0974F104}" type="pres">
      <dgm:prSet presAssocID="{8B9F5FCB-34DA-F64B-8146-AC24EF1EE588}" presName="node" presStyleLbl="node1" presStyleIdx="2" presStyleCnt="3" custScaleX="164249" custScaleY="181977">
        <dgm:presLayoutVars>
          <dgm:bulletEnabled val="1"/>
        </dgm:presLayoutVars>
      </dgm:prSet>
      <dgm:spPr/>
    </dgm:pt>
  </dgm:ptLst>
  <dgm:cxnLst>
    <dgm:cxn modelId="{14218701-9FA5-2D45-9DDC-3365458736E4}" type="presOf" srcId="{73F57B16-F8D7-3F48-834E-C7A8917C65F2}" destId="{F90524F7-99BC-D94F-9F07-3FBCC1AF58AE}" srcOrd="0" destOrd="0" presId="urn:microsoft.com/office/officeart/2005/8/layout/process1"/>
    <dgm:cxn modelId="{6547E018-E150-4D49-AE1E-FA561191AF17}" srcId="{73F57B16-F8D7-3F48-834E-C7A8917C65F2}" destId="{2B953F41-61D7-0A4A-B1BA-C65013FF56F9}" srcOrd="1" destOrd="0" parTransId="{C0D70F00-D978-0645-B6C6-466D0BB14EF8}" sibTransId="{9C6CBCC9-86A5-B648-9452-336D11D84F0D}"/>
    <dgm:cxn modelId="{45E5A232-E276-F04D-933E-6EF4D2E4932A}" type="presOf" srcId="{2B953F41-61D7-0A4A-B1BA-C65013FF56F9}" destId="{0BB44734-0E08-E040-A4A6-718E5AB5FCB5}" srcOrd="0" destOrd="0" presId="urn:microsoft.com/office/officeart/2005/8/layout/process1"/>
    <dgm:cxn modelId="{3119283C-86BB-D54B-8ADB-A254C1163B21}" type="presOf" srcId="{9C6CBCC9-86A5-B648-9452-336D11D84F0D}" destId="{620C30CB-1ED1-3E4C-A1AE-248AAA8CA4F4}" srcOrd="0" destOrd="0" presId="urn:microsoft.com/office/officeart/2005/8/layout/process1"/>
    <dgm:cxn modelId="{62212A4D-F69D-DD4A-BCC9-7C47029FF86E}" type="presOf" srcId="{067BB0D0-9313-1044-B77E-2499873FD6A0}" destId="{5052B5F5-EE05-0340-B1B1-FFEF90FF06A5}" srcOrd="1" destOrd="0" presId="urn:microsoft.com/office/officeart/2005/8/layout/process1"/>
    <dgm:cxn modelId="{7503B05C-F485-3B4A-A86D-32AC2FC367E6}" srcId="{73F57B16-F8D7-3F48-834E-C7A8917C65F2}" destId="{8B9F5FCB-34DA-F64B-8146-AC24EF1EE588}" srcOrd="2" destOrd="0" parTransId="{8ED5A075-F928-954C-9C02-4EA7E0A64342}" sibTransId="{918EF5E8-23E6-544F-AF69-7DB59C1CA92D}"/>
    <dgm:cxn modelId="{AB9F597D-BD86-8945-B2DB-8036C16DB8BF}" type="presOf" srcId="{8B9F5FCB-34DA-F64B-8146-AC24EF1EE588}" destId="{DD293BE0-FF91-EC4B-B216-3DCB0974F104}" srcOrd="0" destOrd="0" presId="urn:microsoft.com/office/officeart/2005/8/layout/process1"/>
    <dgm:cxn modelId="{146EA38B-16D7-9144-9A65-CF41D06B615D}" type="presOf" srcId="{067BB0D0-9313-1044-B77E-2499873FD6A0}" destId="{447A93D6-E180-2140-8BF7-F34854EFB989}" srcOrd="0" destOrd="0" presId="urn:microsoft.com/office/officeart/2005/8/layout/process1"/>
    <dgm:cxn modelId="{2AF9DC9C-36BD-B04E-BCF9-988505644DA4}" type="presOf" srcId="{25C7CF56-21AC-9240-B84A-21BAA268AC80}" destId="{D52BB162-8684-BD40-9D93-D833940BE0DC}" srcOrd="0" destOrd="0" presId="urn:microsoft.com/office/officeart/2005/8/layout/process1"/>
    <dgm:cxn modelId="{71E8A4B1-7A0A-764B-B147-EA4F1F693D19}" srcId="{73F57B16-F8D7-3F48-834E-C7A8917C65F2}" destId="{25C7CF56-21AC-9240-B84A-21BAA268AC80}" srcOrd="0" destOrd="0" parTransId="{A29078D1-6885-CF4D-AFEE-6271D6B3A1E1}" sibTransId="{067BB0D0-9313-1044-B77E-2499873FD6A0}"/>
    <dgm:cxn modelId="{9C815DBB-7D2B-7D40-B1BD-076AE79D32C6}" type="presOf" srcId="{9C6CBCC9-86A5-B648-9452-336D11D84F0D}" destId="{0C2E16C5-69E8-2640-A879-1794C90BAAD6}" srcOrd="1" destOrd="0" presId="urn:microsoft.com/office/officeart/2005/8/layout/process1"/>
    <dgm:cxn modelId="{D0DC0FCC-8318-7A42-84FB-17C26D69A7DF}" type="presParOf" srcId="{F90524F7-99BC-D94F-9F07-3FBCC1AF58AE}" destId="{D52BB162-8684-BD40-9D93-D833940BE0DC}" srcOrd="0" destOrd="0" presId="urn:microsoft.com/office/officeart/2005/8/layout/process1"/>
    <dgm:cxn modelId="{AC86941D-CF0B-9544-812F-C4EABA5B5E6C}" type="presParOf" srcId="{F90524F7-99BC-D94F-9F07-3FBCC1AF58AE}" destId="{447A93D6-E180-2140-8BF7-F34854EFB989}" srcOrd="1" destOrd="0" presId="urn:microsoft.com/office/officeart/2005/8/layout/process1"/>
    <dgm:cxn modelId="{42DA3AF3-C8DF-5840-9D71-1045645C339A}" type="presParOf" srcId="{447A93D6-E180-2140-8BF7-F34854EFB989}" destId="{5052B5F5-EE05-0340-B1B1-FFEF90FF06A5}" srcOrd="0" destOrd="0" presId="urn:microsoft.com/office/officeart/2005/8/layout/process1"/>
    <dgm:cxn modelId="{3921D643-E968-534C-8461-5EC52B5D0B6F}" type="presParOf" srcId="{F90524F7-99BC-D94F-9F07-3FBCC1AF58AE}" destId="{0BB44734-0E08-E040-A4A6-718E5AB5FCB5}" srcOrd="2" destOrd="0" presId="urn:microsoft.com/office/officeart/2005/8/layout/process1"/>
    <dgm:cxn modelId="{4E12F7F5-DC6A-FC4A-9BDE-ABEEFC3F7E18}" type="presParOf" srcId="{F90524F7-99BC-D94F-9F07-3FBCC1AF58AE}" destId="{620C30CB-1ED1-3E4C-A1AE-248AAA8CA4F4}" srcOrd="3" destOrd="0" presId="urn:microsoft.com/office/officeart/2005/8/layout/process1"/>
    <dgm:cxn modelId="{0159502B-7BF7-234C-B5DD-5E0FBE989040}" type="presParOf" srcId="{620C30CB-1ED1-3E4C-A1AE-248AAA8CA4F4}" destId="{0C2E16C5-69E8-2640-A879-1794C90BAAD6}" srcOrd="0" destOrd="0" presId="urn:microsoft.com/office/officeart/2005/8/layout/process1"/>
    <dgm:cxn modelId="{6BB30F16-A6E9-9549-9457-5D89EFBC88F9}" type="presParOf" srcId="{F90524F7-99BC-D94F-9F07-3FBCC1AF58AE}" destId="{DD293BE0-FF91-EC4B-B216-3DCB0974F1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76B842-178E-224E-94C2-8017E98072AA}" type="doc">
      <dgm:prSet loTypeId="urn:microsoft.com/office/officeart/2005/8/layout/ven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0AA69-DF81-EA4B-8C36-7F2D678C84EA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en-US" sz="3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Where are we today?</a:t>
          </a:r>
        </a:p>
      </dgm:t>
    </dgm:pt>
    <dgm:pt modelId="{DB8B7EC9-4F80-E446-8285-EFF5AD70FA60}" type="parTrans" cxnId="{ADB288A6-CD67-FA41-B7E5-227F431AC41A}">
      <dgm:prSet/>
      <dgm:spPr/>
      <dgm:t>
        <a:bodyPr/>
        <a:lstStyle/>
        <a:p>
          <a:endParaRPr lang="en-US"/>
        </a:p>
      </dgm:t>
    </dgm:pt>
    <dgm:pt modelId="{ABABDB5B-2487-E847-B626-487A6FDA25AC}" type="sibTrans" cxnId="{ADB288A6-CD67-FA41-B7E5-227F431AC41A}">
      <dgm:prSet/>
      <dgm:spPr/>
      <dgm:t>
        <a:bodyPr/>
        <a:lstStyle/>
        <a:p>
          <a:endParaRPr lang="en-US"/>
        </a:p>
      </dgm:t>
    </dgm:pt>
    <dgm:pt modelId="{ABE03525-C9B1-2F4F-8D2E-783E117665C2}">
      <dgm:prSet phldrT="[Text]"/>
      <dgm:spPr>
        <a:solidFill>
          <a:srgbClr val="ADD141">
            <a:alpha val="50000"/>
          </a:srgbClr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Objective 1</a:t>
          </a:r>
        </a:p>
      </dgm:t>
    </dgm:pt>
    <dgm:pt modelId="{CEB97BF5-F0FC-4848-AC25-B708DC82B849}" type="parTrans" cxnId="{15F9B91E-189E-A34D-9AB0-22C3485B0A90}">
      <dgm:prSet/>
      <dgm:spPr/>
      <dgm:t>
        <a:bodyPr/>
        <a:lstStyle/>
        <a:p>
          <a:endParaRPr lang="en-US"/>
        </a:p>
      </dgm:t>
    </dgm:pt>
    <dgm:pt modelId="{637F5621-94FE-B344-8BC8-ACBCA06AA682}" type="sibTrans" cxnId="{15F9B91E-189E-A34D-9AB0-22C3485B0A90}">
      <dgm:prSet/>
      <dgm:spPr/>
      <dgm:t>
        <a:bodyPr/>
        <a:lstStyle/>
        <a:p>
          <a:endParaRPr lang="en-US"/>
        </a:p>
      </dgm:t>
    </dgm:pt>
    <dgm:pt modelId="{AA329FD3-2337-C348-AC2F-CBD026168870}">
      <dgm:prSet phldrT="[Text]"/>
      <dgm:spPr>
        <a:solidFill>
          <a:srgbClr val="ADD141">
            <a:alpha val="50000"/>
          </a:srgbClr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Objective 2</a:t>
          </a:r>
        </a:p>
      </dgm:t>
    </dgm:pt>
    <dgm:pt modelId="{04240602-3A92-194F-B6EF-8C81EB5CC222}" type="parTrans" cxnId="{8C683B98-38B7-DA47-9AAA-918D8E65E36D}">
      <dgm:prSet/>
      <dgm:spPr/>
      <dgm:t>
        <a:bodyPr/>
        <a:lstStyle/>
        <a:p>
          <a:endParaRPr lang="en-US"/>
        </a:p>
      </dgm:t>
    </dgm:pt>
    <dgm:pt modelId="{85DEE307-B5E2-AB46-B11B-EB769C378E3E}" type="sibTrans" cxnId="{8C683B98-38B7-DA47-9AAA-918D8E65E36D}">
      <dgm:prSet/>
      <dgm:spPr/>
      <dgm:t>
        <a:bodyPr/>
        <a:lstStyle/>
        <a:p>
          <a:endParaRPr lang="en-US"/>
        </a:p>
      </dgm:t>
    </dgm:pt>
    <dgm:pt modelId="{37A4CF85-D0C7-7944-92CF-447E55E80F7C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</a:p>
      </dgm:t>
    </dgm:pt>
    <dgm:pt modelId="{5C1C9039-4EE8-B04B-A841-D1012023A634}" type="parTrans" cxnId="{4E2844D9-0FC6-8749-A6F4-C62B20E745C5}">
      <dgm:prSet/>
      <dgm:spPr/>
      <dgm:t>
        <a:bodyPr/>
        <a:lstStyle/>
        <a:p>
          <a:endParaRPr lang="en-US"/>
        </a:p>
      </dgm:t>
    </dgm:pt>
    <dgm:pt modelId="{E9A060F8-B641-1140-8745-2BD06732AB84}" type="sibTrans" cxnId="{4E2844D9-0FC6-8749-A6F4-C62B20E745C5}">
      <dgm:prSet/>
      <dgm:spPr/>
      <dgm:t>
        <a:bodyPr/>
        <a:lstStyle/>
        <a:p>
          <a:endParaRPr lang="en-US"/>
        </a:p>
      </dgm:t>
    </dgm:pt>
    <dgm:pt modelId="{131C6094-071F-464B-8BEF-8E42A041EBA7}">
      <dgm:prSet/>
      <dgm:spPr>
        <a:solidFill>
          <a:srgbClr val="ADD141">
            <a:alpha val="50000"/>
          </a:srgbClr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Objective 3</a:t>
          </a:r>
        </a:p>
      </dgm:t>
    </dgm:pt>
    <dgm:pt modelId="{79DA7866-9F37-4247-BDC7-A925C2F2C84A}" type="parTrans" cxnId="{07BD5970-48B7-DC49-9090-85919E5D5934}">
      <dgm:prSet/>
      <dgm:spPr/>
      <dgm:t>
        <a:bodyPr/>
        <a:lstStyle/>
        <a:p>
          <a:endParaRPr lang="en-US"/>
        </a:p>
      </dgm:t>
    </dgm:pt>
    <dgm:pt modelId="{072539F7-2786-0742-AC65-91C79672DFAA}" type="sibTrans" cxnId="{07BD5970-48B7-DC49-9090-85919E5D5934}">
      <dgm:prSet/>
      <dgm:spPr/>
      <dgm:t>
        <a:bodyPr/>
        <a:lstStyle/>
        <a:p>
          <a:endParaRPr lang="en-US"/>
        </a:p>
      </dgm:t>
    </dgm:pt>
    <dgm:pt modelId="{E7490B57-C822-0B45-911B-2C45B582695A}" type="pres">
      <dgm:prSet presAssocID="{1E76B842-178E-224E-94C2-8017E98072AA}" presName="Name0" presStyleCnt="0">
        <dgm:presLayoutVars>
          <dgm:dir/>
          <dgm:resizeHandles val="exact"/>
        </dgm:presLayoutVars>
      </dgm:prSet>
      <dgm:spPr/>
    </dgm:pt>
    <dgm:pt modelId="{846478D5-9577-0A45-8F8F-587E569BF13B}" type="pres">
      <dgm:prSet presAssocID="{3920AA69-DF81-EA4B-8C36-7F2D678C84EA}" presName="Name5" presStyleLbl="vennNode1" presStyleIdx="0" presStyleCnt="5">
        <dgm:presLayoutVars>
          <dgm:bulletEnabled val="1"/>
        </dgm:presLayoutVars>
      </dgm:prSet>
      <dgm:spPr/>
    </dgm:pt>
    <dgm:pt modelId="{74639CB9-256C-FE49-8DDE-CC78A1EB02A3}" type="pres">
      <dgm:prSet presAssocID="{ABABDB5B-2487-E847-B626-487A6FDA25AC}" presName="space" presStyleCnt="0"/>
      <dgm:spPr/>
    </dgm:pt>
    <dgm:pt modelId="{5630C788-398F-F643-BFEA-A0166BC1309C}" type="pres">
      <dgm:prSet presAssocID="{ABE03525-C9B1-2F4F-8D2E-783E117665C2}" presName="Name5" presStyleLbl="vennNode1" presStyleIdx="1" presStyleCnt="5">
        <dgm:presLayoutVars>
          <dgm:bulletEnabled val="1"/>
        </dgm:presLayoutVars>
      </dgm:prSet>
      <dgm:spPr/>
    </dgm:pt>
    <dgm:pt modelId="{F48FB95D-69BD-CC4E-90BE-15D5B8F1AB4B}" type="pres">
      <dgm:prSet presAssocID="{637F5621-94FE-B344-8BC8-ACBCA06AA682}" presName="space" presStyleCnt="0"/>
      <dgm:spPr/>
    </dgm:pt>
    <dgm:pt modelId="{2CBB2B13-E1BD-734A-91E7-03A6E449E9D4}" type="pres">
      <dgm:prSet presAssocID="{AA329FD3-2337-C348-AC2F-CBD026168870}" presName="Name5" presStyleLbl="vennNode1" presStyleIdx="2" presStyleCnt="5">
        <dgm:presLayoutVars>
          <dgm:bulletEnabled val="1"/>
        </dgm:presLayoutVars>
      </dgm:prSet>
      <dgm:spPr/>
    </dgm:pt>
    <dgm:pt modelId="{4FDFFCDD-3F8E-3744-8C61-66C0C9EE7198}" type="pres">
      <dgm:prSet presAssocID="{85DEE307-B5E2-AB46-B11B-EB769C378E3E}" presName="space" presStyleCnt="0"/>
      <dgm:spPr/>
    </dgm:pt>
    <dgm:pt modelId="{9F43E0E4-1F08-244E-8AD9-F8D7343F773E}" type="pres">
      <dgm:prSet presAssocID="{131C6094-071F-464B-8BEF-8E42A041EBA7}" presName="Name5" presStyleLbl="vennNode1" presStyleIdx="3" presStyleCnt="5">
        <dgm:presLayoutVars>
          <dgm:bulletEnabled val="1"/>
        </dgm:presLayoutVars>
      </dgm:prSet>
      <dgm:spPr/>
    </dgm:pt>
    <dgm:pt modelId="{6F170117-BCA2-114C-A5D0-96301254DA62}" type="pres">
      <dgm:prSet presAssocID="{072539F7-2786-0742-AC65-91C79672DFAA}" presName="space" presStyleCnt="0"/>
      <dgm:spPr/>
    </dgm:pt>
    <dgm:pt modelId="{38F7CD44-B40B-A44E-9617-8CD905020275}" type="pres">
      <dgm:prSet presAssocID="{37A4CF85-D0C7-7944-92CF-447E55E80F7C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15F9B91E-189E-A34D-9AB0-22C3485B0A90}" srcId="{1E76B842-178E-224E-94C2-8017E98072AA}" destId="{ABE03525-C9B1-2F4F-8D2E-783E117665C2}" srcOrd="1" destOrd="0" parTransId="{CEB97BF5-F0FC-4848-AC25-B708DC82B849}" sibTransId="{637F5621-94FE-B344-8BC8-ACBCA06AA682}"/>
    <dgm:cxn modelId="{A569A537-FAC3-BC4C-A87E-D61B20A00EE3}" type="presOf" srcId="{ABE03525-C9B1-2F4F-8D2E-783E117665C2}" destId="{5630C788-398F-F643-BFEA-A0166BC1309C}" srcOrd="0" destOrd="0" presId="urn:microsoft.com/office/officeart/2005/8/layout/venn3"/>
    <dgm:cxn modelId="{033DDF64-1914-0C45-8295-68F307D29B91}" type="presOf" srcId="{3920AA69-DF81-EA4B-8C36-7F2D678C84EA}" destId="{846478D5-9577-0A45-8F8F-587E569BF13B}" srcOrd="0" destOrd="0" presId="urn:microsoft.com/office/officeart/2005/8/layout/venn3"/>
    <dgm:cxn modelId="{07BD5970-48B7-DC49-9090-85919E5D5934}" srcId="{1E76B842-178E-224E-94C2-8017E98072AA}" destId="{131C6094-071F-464B-8BEF-8E42A041EBA7}" srcOrd="3" destOrd="0" parTransId="{79DA7866-9F37-4247-BDC7-A925C2F2C84A}" sibTransId="{072539F7-2786-0742-AC65-91C79672DFAA}"/>
    <dgm:cxn modelId="{1A930E7F-EAE8-7043-B7DD-427418111A25}" type="presOf" srcId="{1E76B842-178E-224E-94C2-8017E98072AA}" destId="{E7490B57-C822-0B45-911B-2C45B582695A}" srcOrd="0" destOrd="0" presId="urn:microsoft.com/office/officeart/2005/8/layout/venn3"/>
    <dgm:cxn modelId="{29610B94-5263-C040-8C12-AFE9431FE7CA}" type="presOf" srcId="{37A4CF85-D0C7-7944-92CF-447E55E80F7C}" destId="{38F7CD44-B40B-A44E-9617-8CD905020275}" srcOrd="0" destOrd="0" presId="urn:microsoft.com/office/officeart/2005/8/layout/venn3"/>
    <dgm:cxn modelId="{8C683B98-38B7-DA47-9AAA-918D8E65E36D}" srcId="{1E76B842-178E-224E-94C2-8017E98072AA}" destId="{AA329FD3-2337-C348-AC2F-CBD026168870}" srcOrd="2" destOrd="0" parTransId="{04240602-3A92-194F-B6EF-8C81EB5CC222}" sibTransId="{85DEE307-B5E2-AB46-B11B-EB769C378E3E}"/>
    <dgm:cxn modelId="{ADB288A6-CD67-FA41-B7E5-227F431AC41A}" srcId="{1E76B842-178E-224E-94C2-8017E98072AA}" destId="{3920AA69-DF81-EA4B-8C36-7F2D678C84EA}" srcOrd="0" destOrd="0" parTransId="{DB8B7EC9-4F80-E446-8285-EFF5AD70FA60}" sibTransId="{ABABDB5B-2487-E847-B626-487A6FDA25AC}"/>
    <dgm:cxn modelId="{C9D4E4C8-0336-0542-B9BA-602824E2AA0D}" type="presOf" srcId="{AA329FD3-2337-C348-AC2F-CBD026168870}" destId="{2CBB2B13-E1BD-734A-91E7-03A6E449E9D4}" srcOrd="0" destOrd="0" presId="urn:microsoft.com/office/officeart/2005/8/layout/venn3"/>
    <dgm:cxn modelId="{1F23FED6-4B82-6849-91FB-7FCAC8EED2DD}" type="presOf" srcId="{131C6094-071F-464B-8BEF-8E42A041EBA7}" destId="{9F43E0E4-1F08-244E-8AD9-F8D7343F773E}" srcOrd="0" destOrd="0" presId="urn:microsoft.com/office/officeart/2005/8/layout/venn3"/>
    <dgm:cxn modelId="{4E2844D9-0FC6-8749-A6F4-C62B20E745C5}" srcId="{1E76B842-178E-224E-94C2-8017E98072AA}" destId="{37A4CF85-D0C7-7944-92CF-447E55E80F7C}" srcOrd="4" destOrd="0" parTransId="{5C1C9039-4EE8-B04B-A841-D1012023A634}" sibTransId="{E9A060F8-B641-1140-8745-2BD06732AB84}"/>
    <dgm:cxn modelId="{64C347E9-FA52-0647-A5F4-868AFC529CDF}" type="presParOf" srcId="{E7490B57-C822-0B45-911B-2C45B582695A}" destId="{846478D5-9577-0A45-8F8F-587E569BF13B}" srcOrd="0" destOrd="0" presId="urn:microsoft.com/office/officeart/2005/8/layout/venn3"/>
    <dgm:cxn modelId="{2D81F120-CCCB-4E4B-8FDB-AD9299795D3B}" type="presParOf" srcId="{E7490B57-C822-0B45-911B-2C45B582695A}" destId="{74639CB9-256C-FE49-8DDE-CC78A1EB02A3}" srcOrd="1" destOrd="0" presId="urn:microsoft.com/office/officeart/2005/8/layout/venn3"/>
    <dgm:cxn modelId="{281544DB-768D-684D-B8D9-8957E0AC36D3}" type="presParOf" srcId="{E7490B57-C822-0B45-911B-2C45B582695A}" destId="{5630C788-398F-F643-BFEA-A0166BC1309C}" srcOrd="2" destOrd="0" presId="urn:microsoft.com/office/officeart/2005/8/layout/venn3"/>
    <dgm:cxn modelId="{7C208D79-5C92-B241-8DDB-70422BAA2980}" type="presParOf" srcId="{E7490B57-C822-0B45-911B-2C45B582695A}" destId="{F48FB95D-69BD-CC4E-90BE-15D5B8F1AB4B}" srcOrd="3" destOrd="0" presId="urn:microsoft.com/office/officeart/2005/8/layout/venn3"/>
    <dgm:cxn modelId="{57497808-3D3F-8746-B099-2BE7B473E71F}" type="presParOf" srcId="{E7490B57-C822-0B45-911B-2C45B582695A}" destId="{2CBB2B13-E1BD-734A-91E7-03A6E449E9D4}" srcOrd="4" destOrd="0" presId="urn:microsoft.com/office/officeart/2005/8/layout/venn3"/>
    <dgm:cxn modelId="{FE783BE1-661E-144C-90B8-ED9A2259D48D}" type="presParOf" srcId="{E7490B57-C822-0B45-911B-2C45B582695A}" destId="{4FDFFCDD-3F8E-3744-8C61-66C0C9EE7198}" srcOrd="5" destOrd="0" presId="urn:microsoft.com/office/officeart/2005/8/layout/venn3"/>
    <dgm:cxn modelId="{D80AF1A8-C7E9-C64B-833D-5FFB57A8A2E1}" type="presParOf" srcId="{E7490B57-C822-0B45-911B-2C45B582695A}" destId="{9F43E0E4-1F08-244E-8AD9-F8D7343F773E}" srcOrd="6" destOrd="0" presId="urn:microsoft.com/office/officeart/2005/8/layout/venn3"/>
    <dgm:cxn modelId="{1BFC762B-314F-A340-8302-9A4887AB7F25}" type="presParOf" srcId="{E7490B57-C822-0B45-911B-2C45B582695A}" destId="{6F170117-BCA2-114C-A5D0-96301254DA62}" srcOrd="7" destOrd="0" presId="urn:microsoft.com/office/officeart/2005/8/layout/venn3"/>
    <dgm:cxn modelId="{876C6ABA-EB4B-8948-B084-8A0D888930C7}" type="presParOf" srcId="{E7490B57-C822-0B45-911B-2C45B582695A}" destId="{38F7CD44-B40B-A44E-9617-8CD90502027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57B16-F8D7-3F48-834E-C7A8917C65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C7CF56-21AC-9240-B84A-21BAA268AC80}">
      <dgm:prSet phldrT="[Text]"/>
      <dgm:spPr>
        <a:solidFill>
          <a:srgbClr val="0F7139"/>
        </a:solidFill>
      </dgm:spPr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gm:t>
    </dgm:pt>
    <dgm:pt modelId="{A29078D1-6885-CF4D-AFEE-6271D6B3A1E1}" type="parTrans" cxnId="{71E8A4B1-7A0A-764B-B147-EA4F1F693D19}">
      <dgm:prSet/>
      <dgm:spPr/>
      <dgm:t>
        <a:bodyPr/>
        <a:lstStyle/>
        <a:p>
          <a:endParaRPr lang="en-US"/>
        </a:p>
      </dgm:t>
    </dgm:pt>
    <dgm:pt modelId="{067BB0D0-9313-1044-B77E-2499873FD6A0}" type="sibTrans" cxnId="{71E8A4B1-7A0A-764B-B147-EA4F1F693D19}">
      <dgm:prSet/>
      <dgm:spPr/>
      <dgm:t>
        <a:bodyPr/>
        <a:lstStyle/>
        <a:p>
          <a:endParaRPr lang="en-US"/>
        </a:p>
      </dgm:t>
    </dgm:pt>
    <dgm:pt modelId="{2B953F41-61D7-0A4A-B1BA-C65013FF56F9}">
      <dgm:prSet phldrT="[Text]"/>
      <dgm:spPr>
        <a:solidFill>
          <a:srgbClr val="ADD141"/>
        </a:solidFill>
      </dgm:spPr>
      <dgm:t>
        <a:bodyPr/>
        <a:lstStyle/>
        <a:p>
          <a:r>
            <a:rPr lang="en-US" b="1" i="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gm:t>
    </dgm:pt>
    <dgm:pt modelId="{C0D70F00-D978-0645-B6C6-466D0BB14EF8}" type="parTrans" cxnId="{6547E018-E150-4D49-AE1E-FA561191AF17}">
      <dgm:prSet/>
      <dgm:spPr/>
      <dgm:t>
        <a:bodyPr/>
        <a:lstStyle/>
        <a:p>
          <a:endParaRPr lang="en-US"/>
        </a:p>
      </dgm:t>
    </dgm:pt>
    <dgm:pt modelId="{9C6CBCC9-86A5-B648-9452-336D11D84F0D}" type="sibTrans" cxnId="{6547E018-E150-4D49-AE1E-FA561191AF17}">
      <dgm:prSet/>
      <dgm:spPr/>
      <dgm:t>
        <a:bodyPr/>
        <a:lstStyle/>
        <a:p>
          <a:endParaRPr lang="en-US"/>
        </a:p>
      </dgm:t>
    </dgm:pt>
    <dgm:pt modelId="{8B9F5FCB-34DA-F64B-8146-AC24EF1EE588}">
      <dgm:prSet phldrT="[Text]"/>
      <dgm:spPr>
        <a:solidFill>
          <a:schemeClr val="tx1"/>
        </a:solidFill>
      </dgm:spPr>
      <dgm:t>
        <a:bodyPr/>
        <a:lstStyle/>
        <a:p>
          <a:r>
            <a:rPr lang="en-US" b="1" i="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gm:t>
    </dgm:pt>
    <dgm:pt modelId="{8ED5A075-F928-954C-9C02-4EA7E0A64342}" type="parTrans" cxnId="{7503B05C-F485-3B4A-A86D-32AC2FC367E6}">
      <dgm:prSet/>
      <dgm:spPr/>
      <dgm:t>
        <a:bodyPr/>
        <a:lstStyle/>
        <a:p>
          <a:endParaRPr lang="en-US"/>
        </a:p>
      </dgm:t>
    </dgm:pt>
    <dgm:pt modelId="{918EF5E8-23E6-544F-AF69-7DB59C1CA92D}" type="sibTrans" cxnId="{7503B05C-F485-3B4A-A86D-32AC2FC367E6}">
      <dgm:prSet/>
      <dgm:spPr/>
      <dgm:t>
        <a:bodyPr/>
        <a:lstStyle/>
        <a:p>
          <a:endParaRPr lang="en-US"/>
        </a:p>
      </dgm:t>
    </dgm:pt>
    <dgm:pt modelId="{F90524F7-99BC-D94F-9F07-3FBCC1AF58AE}" type="pres">
      <dgm:prSet presAssocID="{73F57B16-F8D7-3F48-834E-C7A8917C65F2}" presName="Name0" presStyleCnt="0">
        <dgm:presLayoutVars>
          <dgm:dir/>
          <dgm:resizeHandles val="exact"/>
        </dgm:presLayoutVars>
      </dgm:prSet>
      <dgm:spPr/>
    </dgm:pt>
    <dgm:pt modelId="{D52BB162-8684-BD40-9D93-D833940BE0DC}" type="pres">
      <dgm:prSet presAssocID="{25C7CF56-21AC-9240-B84A-21BAA268AC80}" presName="node" presStyleLbl="node1" presStyleIdx="0" presStyleCnt="3" custScaleX="171715" custScaleY="184579">
        <dgm:presLayoutVars>
          <dgm:bulletEnabled val="1"/>
        </dgm:presLayoutVars>
      </dgm:prSet>
      <dgm:spPr/>
    </dgm:pt>
    <dgm:pt modelId="{447A93D6-E180-2140-8BF7-F34854EFB989}" type="pres">
      <dgm:prSet presAssocID="{067BB0D0-9313-1044-B77E-2499873FD6A0}" presName="sibTrans" presStyleLbl="sibTrans2D1" presStyleIdx="0" presStyleCnt="2"/>
      <dgm:spPr/>
    </dgm:pt>
    <dgm:pt modelId="{5052B5F5-EE05-0340-B1B1-FFEF90FF06A5}" type="pres">
      <dgm:prSet presAssocID="{067BB0D0-9313-1044-B77E-2499873FD6A0}" presName="connectorText" presStyleLbl="sibTrans2D1" presStyleIdx="0" presStyleCnt="2"/>
      <dgm:spPr/>
    </dgm:pt>
    <dgm:pt modelId="{0BB44734-0E08-E040-A4A6-718E5AB5FCB5}" type="pres">
      <dgm:prSet presAssocID="{2B953F41-61D7-0A4A-B1BA-C65013FF56F9}" presName="node" presStyleLbl="node1" presStyleIdx="1" presStyleCnt="3" custScaleX="169962" custScaleY="183713">
        <dgm:presLayoutVars>
          <dgm:bulletEnabled val="1"/>
        </dgm:presLayoutVars>
      </dgm:prSet>
      <dgm:spPr/>
    </dgm:pt>
    <dgm:pt modelId="{620C30CB-1ED1-3E4C-A1AE-248AAA8CA4F4}" type="pres">
      <dgm:prSet presAssocID="{9C6CBCC9-86A5-B648-9452-336D11D84F0D}" presName="sibTrans" presStyleLbl="sibTrans2D1" presStyleIdx="1" presStyleCnt="2"/>
      <dgm:spPr/>
    </dgm:pt>
    <dgm:pt modelId="{0C2E16C5-69E8-2640-A879-1794C90BAAD6}" type="pres">
      <dgm:prSet presAssocID="{9C6CBCC9-86A5-B648-9452-336D11D84F0D}" presName="connectorText" presStyleLbl="sibTrans2D1" presStyleIdx="1" presStyleCnt="2"/>
      <dgm:spPr/>
    </dgm:pt>
    <dgm:pt modelId="{DD293BE0-FF91-EC4B-B216-3DCB0974F104}" type="pres">
      <dgm:prSet presAssocID="{8B9F5FCB-34DA-F64B-8146-AC24EF1EE588}" presName="node" presStyleLbl="node1" presStyleIdx="2" presStyleCnt="3" custScaleX="164249" custScaleY="181977">
        <dgm:presLayoutVars>
          <dgm:bulletEnabled val="1"/>
        </dgm:presLayoutVars>
      </dgm:prSet>
      <dgm:spPr/>
    </dgm:pt>
  </dgm:ptLst>
  <dgm:cxnLst>
    <dgm:cxn modelId="{14218701-9FA5-2D45-9DDC-3365458736E4}" type="presOf" srcId="{73F57B16-F8D7-3F48-834E-C7A8917C65F2}" destId="{F90524F7-99BC-D94F-9F07-3FBCC1AF58AE}" srcOrd="0" destOrd="0" presId="urn:microsoft.com/office/officeart/2005/8/layout/process1"/>
    <dgm:cxn modelId="{6547E018-E150-4D49-AE1E-FA561191AF17}" srcId="{73F57B16-F8D7-3F48-834E-C7A8917C65F2}" destId="{2B953F41-61D7-0A4A-B1BA-C65013FF56F9}" srcOrd="1" destOrd="0" parTransId="{C0D70F00-D978-0645-B6C6-466D0BB14EF8}" sibTransId="{9C6CBCC9-86A5-B648-9452-336D11D84F0D}"/>
    <dgm:cxn modelId="{45E5A232-E276-F04D-933E-6EF4D2E4932A}" type="presOf" srcId="{2B953F41-61D7-0A4A-B1BA-C65013FF56F9}" destId="{0BB44734-0E08-E040-A4A6-718E5AB5FCB5}" srcOrd="0" destOrd="0" presId="urn:microsoft.com/office/officeart/2005/8/layout/process1"/>
    <dgm:cxn modelId="{3119283C-86BB-D54B-8ADB-A254C1163B21}" type="presOf" srcId="{9C6CBCC9-86A5-B648-9452-336D11D84F0D}" destId="{620C30CB-1ED1-3E4C-A1AE-248AAA8CA4F4}" srcOrd="0" destOrd="0" presId="urn:microsoft.com/office/officeart/2005/8/layout/process1"/>
    <dgm:cxn modelId="{62212A4D-F69D-DD4A-BCC9-7C47029FF86E}" type="presOf" srcId="{067BB0D0-9313-1044-B77E-2499873FD6A0}" destId="{5052B5F5-EE05-0340-B1B1-FFEF90FF06A5}" srcOrd="1" destOrd="0" presId="urn:microsoft.com/office/officeart/2005/8/layout/process1"/>
    <dgm:cxn modelId="{7503B05C-F485-3B4A-A86D-32AC2FC367E6}" srcId="{73F57B16-F8D7-3F48-834E-C7A8917C65F2}" destId="{8B9F5FCB-34DA-F64B-8146-AC24EF1EE588}" srcOrd="2" destOrd="0" parTransId="{8ED5A075-F928-954C-9C02-4EA7E0A64342}" sibTransId="{918EF5E8-23E6-544F-AF69-7DB59C1CA92D}"/>
    <dgm:cxn modelId="{AB9F597D-BD86-8945-B2DB-8036C16DB8BF}" type="presOf" srcId="{8B9F5FCB-34DA-F64B-8146-AC24EF1EE588}" destId="{DD293BE0-FF91-EC4B-B216-3DCB0974F104}" srcOrd="0" destOrd="0" presId="urn:microsoft.com/office/officeart/2005/8/layout/process1"/>
    <dgm:cxn modelId="{146EA38B-16D7-9144-9A65-CF41D06B615D}" type="presOf" srcId="{067BB0D0-9313-1044-B77E-2499873FD6A0}" destId="{447A93D6-E180-2140-8BF7-F34854EFB989}" srcOrd="0" destOrd="0" presId="urn:microsoft.com/office/officeart/2005/8/layout/process1"/>
    <dgm:cxn modelId="{2AF9DC9C-36BD-B04E-BCF9-988505644DA4}" type="presOf" srcId="{25C7CF56-21AC-9240-B84A-21BAA268AC80}" destId="{D52BB162-8684-BD40-9D93-D833940BE0DC}" srcOrd="0" destOrd="0" presId="urn:microsoft.com/office/officeart/2005/8/layout/process1"/>
    <dgm:cxn modelId="{71E8A4B1-7A0A-764B-B147-EA4F1F693D19}" srcId="{73F57B16-F8D7-3F48-834E-C7A8917C65F2}" destId="{25C7CF56-21AC-9240-B84A-21BAA268AC80}" srcOrd="0" destOrd="0" parTransId="{A29078D1-6885-CF4D-AFEE-6271D6B3A1E1}" sibTransId="{067BB0D0-9313-1044-B77E-2499873FD6A0}"/>
    <dgm:cxn modelId="{9C815DBB-7D2B-7D40-B1BD-076AE79D32C6}" type="presOf" srcId="{9C6CBCC9-86A5-B648-9452-336D11D84F0D}" destId="{0C2E16C5-69E8-2640-A879-1794C90BAAD6}" srcOrd="1" destOrd="0" presId="urn:microsoft.com/office/officeart/2005/8/layout/process1"/>
    <dgm:cxn modelId="{D0DC0FCC-8318-7A42-84FB-17C26D69A7DF}" type="presParOf" srcId="{F90524F7-99BC-D94F-9F07-3FBCC1AF58AE}" destId="{D52BB162-8684-BD40-9D93-D833940BE0DC}" srcOrd="0" destOrd="0" presId="urn:microsoft.com/office/officeart/2005/8/layout/process1"/>
    <dgm:cxn modelId="{AC86941D-CF0B-9544-812F-C4EABA5B5E6C}" type="presParOf" srcId="{F90524F7-99BC-D94F-9F07-3FBCC1AF58AE}" destId="{447A93D6-E180-2140-8BF7-F34854EFB989}" srcOrd="1" destOrd="0" presId="urn:microsoft.com/office/officeart/2005/8/layout/process1"/>
    <dgm:cxn modelId="{42DA3AF3-C8DF-5840-9D71-1045645C339A}" type="presParOf" srcId="{447A93D6-E180-2140-8BF7-F34854EFB989}" destId="{5052B5F5-EE05-0340-B1B1-FFEF90FF06A5}" srcOrd="0" destOrd="0" presId="urn:microsoft.com/office/officeart/2005/8/layout/process1"/>
    <dgm:cxn modelId="{3921D643-E968-534C-8461-5EC52B5D0B6F}" type="presParOf" srcId="{F90524F7-99BC-D94F-9F07-3FBCC1AF58AE}" destId="{0BB44734-0E08-E040-A4A6-718E5AB5FCB5}" srcOrd="2" destOrd="0" presId="urn:microsoft.com/office/officeart/2005/8/layout/process1"/>
    <dgm:cxn modelId="{4E12F7F5-DC6A-FC4A-9BDE-ABEEFC3F7E18}" type="presParOf" srcId="{F90524F7-99BC-D94F-9F07-3FBCC1AF58AE}" destId="{620C30CB-1ED1-3E4C-A1AE-248AAA8CA4F4}" srcOrd="3" destOrd="0" presId="urn:microsoft.com/office/officeart/2005/8/layout/process1"/>
    <dgm:cxn modelId="{0159502B-7BF7-234C-B5DD-5E0FBE989040}" type="presParOf" srcId="{620C30CB-1ED1-3E4C-A1AE-248AAA8CA4F4}" destId="{0C2E16C5-69E8-2640-A879-1794C90BAAD6}" srcOrd="0" destOrd="0" presId="urn:microsoft.com/office/officeart/2005/8/layout/process1"/>
    <dgm:cxn modelId="{6BB30F16-A6E9-9549-9457-5D89EFBC88F9}" type="presParOf" srcId="{F90524F7-99BC-D94F-9F07-3FBCC1AF58AE}" destId="{DD293BE0-FF91-EC4B-B216-3DCB0974F1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BB162-8684-BD40-9D93-D833940BE0DC}">
      <dsp:nvSpPr>
        <dsp:cNvPr id="0" name=""/>
        <dsp:cNvSpPr/>
      </dsp:nvSpPr>
      <dsp:spPr>
        <a:xfrm>
          <a:off x="480" y="1724275"/>
          <a:ext cx="3054685" cy="1970116"/>
        </a:xfrm>
        <a:prstGeom prst="roundRect">
          <a:avLst>
            <a:gd name="adj" fmla="val 10000"/>
          </a:avLst>
        </a:prstGeom>
        <a:solidFill>
          <a:srgbClr val="0F71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sp:txBody>
      <dsp:txXfrm>
        <a:off x="58183" y="1781978"/>
        <a:ext cx="2939279" cy="1854710"/>
      </dsp:txXfrm>
    </dsp:sp>
    <dsp:sp modelId="{447A93D6-E180-2140-8BF7-F34854EFB989}">
      <dsp:nvSpPr>
        <dsp:cNvPr id="0" name=""/>
        <dsp:cNvSpPr/>
      </dsp:nvSpPr>
      <dsp:spPr>
        <a:xfrm>
          <a:off x="3233058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33058" y="2576981"/>
        <a:ext cx="263992" cy="264704"/>
      </dsp:txXfrm>
    </dsp:sp>
    <dsp:sp modelId="{0BB44734-0E08-E040-A4A6-718E5AB5FCB5}">
      <dsp:nvSpPr>
        <dsp:cNvPr id="0" name=""/>
        <dsp:cNvSpPr/>
      </dsp:nvSpPr>
      <dsp:spPr>
        <a:xfrm>
          <a:off x="3766736" y="1728897"/>
          <a:ext cx="3023501" cy="1960872"/>
        </a:xfrm>
        <a:prstGeom prst="roundRect">
          <a:avLst>
            <a:gd name="adj" fmla="val 10000"/>
          </a:avLst>
        </a:prstGeom>
        <a:solidFill>
          <a:srgbClr val="ADD14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sp:txBody>
      <dsp:txXfrm>
        <a:off x="3824168" y="1786329"/>
        <a:ext cx="2908637" cy="1846008"/>
      </dsp:txXfrm>
    </dsp:sp>
    <dsp:sp modelId="{620C30CB-1ED1-3E4C-A1AE-248AAA8CA4F4}">
      <dsp:nvSpPr>
        <dsp:cNvPr id="0" name=""/>
        <dsp:cNvSpPr/>
      </dsp:nvSpPr>
      <dsp:spPr>
        <a:xfrm>
          <a:off x="6968130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68130" y="2576981"/>
        <a:ext cx="263992" cy="264704"/>
      </dsp:txXfrm>
    </dsp:sp>
    <dsp:sp modelId="{DD293BE0-FF91-EC4B-B216-3DCB0974F104}">
      <dsp:nvSpPr>
        <dsp:cNvPr id="0" name=""/>
        <dsp:cNvSpPr/>
      </dsp:nvSpPr>
      <dsp:spPr>
        <a:xfrm>
          <a:off x="7501808" y="1738161"/>
          <a:ext cx="2921870" cy="194234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sp:txBody>
      <dsp:txXfrm>
        <a:off x="7558697" y="1795050"/>
        <a:ext cx="2808092" cy="1828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BB162-8684-BD40-9D93-D833940BE0DC}">
      <dsp:nvSpPr>
        <dsp:cNvPr id="0" name=""/>
        <dsp:cNvSpPr/>
      </dsp:nvSpPr>
      <dsp:spPr>
        <a:xfrm>
          <a:off x="480" y="1724275"/>
          <a:ext cx="3054685" cy="1970116"/>
        </a:xfrm>
        <a:prstGeom prst="roundRect">
          <a:avLst>
            <a:gd name="adj" fmla="val 10000"/>
          </a:avLst>
        </a:prstGeom>
        <a:solidFill>
          <a:srgbClr val="0F71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sp:txBody>
      <dsp:txXfrm>
        <a:off x="58183" y="1781978"/>
        <a:ext cx="2939279" cy="1854710"/>
      </dsp:txXfrm>
    </dsp:sp>
    <dsp:sp modelId="{447A93D6-E180-2140-8BF7-F34854EFB989}">
      <dsp:nvSpPr>
        <dsp:cNvPr id="0" name=""/>
        <dsp:cNvSpPr/>
      </dsp:nvSpPr>
      <dsp:spPr>
        <a:xfrm>
          <a:off x="3233058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33058" y="2576981"/>
        <a:ext cx="263992" cy="264704"/>
      </dsp:txXfrm>
    </dsp:sp>
    <dsp:sp modelId="{0BB44734-0E08-E040-A4A6-718E5AB5FCB5}">
      <dsp:nvSpPr>
        <dsp:cNvPr id="0" name=""/>
        <dsp:cNvSpPr/>
      </dsp:nvSpPr>
      <dsp:spPr>
        <a:xfrm>
          <a:off x="3766736" y="1728897"/>
          <a:ext cx="3023501" cy="1960872"/>
        </a:xfrm>
        <a:prstGeom prst="roundRect">
          <a:avLst>
            <a:gd name="adj" fmla="val 10000"/>
          </a:avLst>
        </a:prstGeom>
        <a:solidFill>
          <a:srgbClr val="ADD14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sp:txBody>
      <dsp:txXfrm>
        <a:off x="3824168" y="1786329"/>
        <a:ext cx="2908637" cy="1846008"/>
      </dsp:txXfrm>
    </dsp:sp>
    <dsp:sp modelId="{620C30CB-1ED1-3E4C-A1AE-248AAA8CA4F4}">
      <dsp:nvSpPr>
        <dsp:cNvPr id="0" name=""/>
        <dsp:cNvSpPr/>
      </dsp:nvSpPr>
      <dsp:spPr>
        <a:xfrm>
          <a:off x="6968130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68130" y="2576981"/>
        <a:ext cx="263992" cy="264704"/>
      </dsp:txXfrm>
    </dsp:sp>
    <dsp:sp modelId="{DD293BE0-FF91-EC4B-B216-3DCB0974F104}">
      <dsp:nvSpPr>
        <dsp:cNvPr id="0" name=""/>
        <dsp:cNvSpPr/>
      </dsp:nvSpPr>
      <dsp:spPr>
        <a:xfrm>
          <a:off x="7501808" y="1738161"/>
          <a:ext cx="2921870" cy="194234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sp:txBody>
      <dsp:txXfrm>
        <a:off x="7558697" y="1795050"/>
        <a:ext cx="2808092" cy="1828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BB162-8684-BD40-9D93-D833940BE0DC}">
      <dsp:nvSpPr>
        <dsp:cNvPr id="0" name=""/>
        <dsp:cNvSpPr/>
      </dsp:nvSpPr>
      <dsp:spPr>
        <a:xfrm>
          <a:off x="480" y="1724275"/>
          <a:ext cx="3054685" cy="1970116"/>
        </a:xfrm>
        <a:prstGeom prst="roundRect">
          <a:avLst>
            <a:gd name="adj" fmla="val 10000"/>
          </a:avLst>
        </a:prstGeom>
        <a:solidFill>
          <a:srgbClr val="0F71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sp:txBody>
      <dsp:txXfrm>
        <a:off x="58183" y="1781978"/>
        <a:ext cx="2939279" cy="1854710"/>
      </dsp:txXfrm>
    </dsp:sp>
    <dsp:sp modelId="{447A93D6-E180-2140-8BF7-F34854EFB989}">
      <dsp:nvSpPr>
        <dsp:cNvPr id="0" name=""/>
        <dsp:cNvSpPr/>
      </dsp:nvSpPr>
      <dsp:spPr>
        <a:xfrm>
          <a:off x="3233058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33058" y="2576981"/>
        <a:ext cx="263992" cy="264704"/>
      </dsp:txXfrm>
    </dsp:sp>
    <dsp:sp modelId="{0BB44734-0E08-E040-A4A6-718E5AB5FCB5}">
      <dsp:nvSpPr>
        <dsp:cNvPr id="0" name=""/>
        <dsp:cNvSpPr/>
      </dsp:nvSpPr>
      <dsp:spPr>
        <a:xfrm>
          <a:off x="3766736" y="1728897"/>
          <a:ext cx="3023501" cy="1960872"/>
        </a:xfrm>
        <a:prstGeom prst="roundRect">
          <a:avLst>
            <a:gd name="adj" fmla="val 10000"/>
          </a:avLst>
        </a:prstGeom>
        <a:solidFill>
          <a:srgbClr val="ADD14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sp:txBody>
      <dsp:txXfrm>
        <a:off x="3824168" y="1786329"/>
        <a:ext cx="2908637" cy="1846008"/>
      </dsp:txXfrm>
    </dsp:sp>
    <dsp:sp modelId="{620C30CB-1ED1-3E4C-A1AE-248AAA8CA4F4}">
      <dsp:nvSpPr>
        <dsp:cNvPr id="0" name=""/>
        <dsp:cNvSpPr/>
      </dsp:nvSpPr>
      <dsp:spPr>
        <a:xfrm>
          <a:off x="6968130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68130" y="2576981"/>
        <a:ext cx="263992" cy="264704"/>
      </dsp:txXfrm>
    </dsp:sp>
    <dsp:sp modelId="{DD293BE0-FF91-EC4B-B216-3DCB0974F104}">
      <dsp:nvSpPr>
        <dsp:cNvPr id="0" name=""/>
        <dsp:cNvSpPr/>
      </dsp:nvSpPr>
      <dsp:spPr>
        <a:xfrm>
          <a:off x="7501808" y="1738161"/>
          <a:ext cx="2921870" cy="194234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sp:txBody>
      <dsp:txXfrm>
        <a:off x="7558697" y="1795050"/>
        <a:ext cx="2808092" cy="1828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478D5-9577-0A45-8F8F-587E569BF13B}">
      <dsp:nvSpPr>
        <dsp:cNvPr id="0" name=""/>
        <dsp:cNvSpPr/>
      </dsp:nvSpPr>
      <dsp:spPr>
        <a:xfrm>
          <a:off x="1430" y="1314323"/>
          <a:ext cx="2790020" cy="2790020"/>
        </a:xfrm>
        <a:prstGeom prst="ellipse">
          <a:avLst/>
        </a:prstGeom>
        <a:solidFill>
          <a:schemeClr val="tx1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544" tIns="40640" rIns="15354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Where are we today?</a:t>
          </a:r>
        </a:p>
      </dsp:txBody>
      <dsp:txXfrm>
        <a:off x="410019" y="1722912"/>
        <a:ext cx="1972842" cy="1972842"/>
      </dsp:txXfrm>
    </dsp:sp>
    <dsp:sp modelId="{5630C788-398F-F643-BFEA-A0166BC1309C}">
      <dsp:nvSpPr>
        <dsp:cNvPr id="0" name=""/>
        <dsp:cNvSpPr/>
      </dsp:nvSpPr>
      <dsp:spPr>
        <a:xfrm>
          <a:off x="2233446" y="1314323"/>
          <a:ext cx="2790020" cy="2790020"/>
        </a:xfrm>
        <a:prstGeom prst="ellipse">
          <a:avLst/>
        </a:prstGeom>
        <a:solidFill>
          <a:srgbClr val="ADD141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544" tIns="39370" rIns="153544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Objective 1</a:t>
          </a:r>
        </a:p>
      </dsp:txBody>
      <dsp:txXfrm>
        <a:off x="2642035" y="1722912"/>
        <a:ext cx="1972842" cy="1972842"/>
      </dsp:txXfrm>
    </dsp:sp>
    <dsp:sp modelId="{2CBB2B13-E1BD-734A-91E7-03A6E449E9D4}">
      <dsp:nvSpPr>
        <dsp:cNvPr id="0" name=""/>
        <dsp:cNvSpPr/>
      </dsp:nvSpPr>
      <dsp:spPr>
        <a:xfrm>
          <a:off x="4465462" y="1314323"/>
          <a:ext cx="2790020" cy="2790020"/>
        </a:xfrm>
        <a:prstGeom prst="ellipse">
          <a:avLst/>
        </a:prstGeom>
        <a:solidFill>
          <a:srgbClr val="ADD141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544" tIns="39370" rIns="153544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Objective 2</a:t>
          </a:r>
        </a:p>
      </dsp:txBody>
      <dsp:txXfrm>
        <a:off x="4874051" y="1722912"/>
        <a:ext cx="1972842" cy="1972842"/>
      </dsp:txXfrm>
    </dsp:sp>
    <dsp:sp modelId="{9F43E0E4-1F08-244E-8AD9-F8D7343F773E}">
      <dsp:nvSpPr>
        <dsp:cNvPr id="0" name=""/>
        <dsp:cNvSpPr/>
      </dsp:nvSpPr>
      <dsp:spPr>
        <a:xfrm>
          <a:off x="6697479" y="1314323"/>
          <a:ext cx="2790020" cy="2790020"/>
        </a:xfrm>
        <a:prstGeom prst="ellipse">
          <a:avLst/>
        </a:prstGeom>
        <a:solidFill>
          <a:srgbClr val="ADD141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544" tIns="39370" rIns="153544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Objective 3</a:t>
          </a:r>
        </a:p>
      </dsp:txBody>
      <dsp:txXfrm>
        <a:off x="7106068" y="1722912"/>
        <a:ext cx="1972842" cy="1972842"/>
      </dsp:txXfrm>
    </dsp:sp>
    <dsp:sp modelId="{38F7CD44-B40B-A44E-9617-8CD905020275}">
      <dsp:nvSpPr>
        <dsp:cNvPr id="0" name=""/>
        <dsp:cNvSpPr/>
      </dsp:nvSpPr>
      <dsp:spPr>
        <a:xfrm>
          <a:off x="8929495" y="1314323"/>
          <a:ext cx="2790020" cy="2790020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544" tIns="39370" rIns="153544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>
              <a:latin typeface="Arial" panose="020B0604020202020204" pitchFamily="34" charset="0"/>
              <a:cs typeface="Arial" panose="020B0604020202020204" pitchFamily="34" charset="0"/>
            </a:rPr>
            <a:t>VISION</a:t>
          </a:r>
        </a:p>
      </dsp:txBody>
      <dsp:txXfrm>
        <a:off x="9338084" y="1722912"/>
        <a:ext cx="1972842" cy="1972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BB162-8684-BD40-9D93-D833940BE0DC}">
      <dsp:nvSpPr>
        <dsp:cNvPr id="0" name=""/>
        <dsp:cNvSpPr/>
      </dsp:nvSpPr>
      <dsp:spPr>
        <a:xfrm>
          <a:off x="480" y="1724275"/>
          <a:ext cx="3054685" cy="1970116"/>
        </a:xfrm>
        <a:prstGeom prst="roundRect">
          <a:avLst>
            <a:gd name="adj" fmla="val 10000"/>
          </a:avLst>
        </a:prstGeom>
        <a:solidFill>
          <a:srgbClr val="0F71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1. WHERE ARE </a:t>
          </a:r>
          <a:b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600" b="1" i="0" kern="1200" dirty="0">
              <a:latin typeface="Arial" panose="020B0604020202020204" pitchFamily="34" charset="0"/>
              <a:cs typeface="Arial" panose="020B0604020202020204" pitchFamily="34" charset="0"/>
            </a:rPr>
            <a:t>WE NOW?</a:t>
          </a:r>
        </a:p>
      </dsp:txBody>
      <dsp:txXfrm>
        <a:off x="58183" y="1781978"/>
        <a:ext cx="2939279" cy="1854710"/>
      </dsp:txXfrm>
    </dsp:sp>
    <dsp:sp modelId="{447A93D6-E180-2140-8BF7-F34854EFB989}">
      <dsp:nvSpPr>
        <dsp:cNvPr id="0" name=""/>
        <dsp:cNvSpPr/>
      </dsp:nvSpPr>
      <dsp:spPr>
        <a:xfrm>
          <a:off x="3233058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33058" y="2576981"/>
        <a:ext cx="263992" cy="264704"/>
      </dsp:txXfrm>
    </dsp:sp>
    <dsp:sp modelId="{0BB44734-0E08-E040-A4A6-718E5AB5FCB5}">
      <dsp:nvSpPr>
        <dsp:cNvPr id="0" name=""/>
        <dsp:cNvSpPr/>
      </dsp:nvSpPr>
      <dsp:spPr>
        <a:xfrm>
          <a:off x="3766736" y="1728897"/>
          <a:ext cx="3023501" cy="1960872"/>
        </a:xfrm>
        <a:prstGeom prst="roundRect">
          <a:avLst>
            <a:gd name="adj" fmla="val 10000"/>
          </a:avLst>
        </a:prstGeom>
        <a:solidFill>
          <a:srgbClr val="ADD14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rPr>
            <a:t>2. WHERE DOES GOD WANT US TO GO?</a:t>
          </a:r>
        </a:p>
      </dsp:txBody>
      <dsp:txXfrm>
        <a:off x="3824168" y="1786329"/>
        <a:ext cx="2908637" cy="1846008"/>
      </dsp:txXfrm>
    </dsp:sp>
    <dsp:sp modelId="{620C30CB-1ED1-3E4C-A1AE-248AAA8CA4F4}">
      <dsp:nvSpPr>
        <dsp:cNvPr id="0" name=""/>
        <dsp:cNvSpPr/>
      </dsp:nvSpPr>
      <dsp:spPr>
        <a:xfrm>
          <a:off x="6968130" y="2488746"/>
          <a:ext cx="377132" cy="441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68130" y="2576981"/>
        <a:ext cx="263992" cy="264704"/>
      </dsp:txXfrm>
    </dsp:sp>
    <dsp:sp modelId="{DD293BE0-FF91-EC4B-B216-3DCB0974F104}">
      <dsp:nvSpPr>
        <dsp:cNvPr id="0" name=""/>
        <dsp:cNvSpPr/>
      </dsp:nvSpPr>
      <dsp:spPr>
        <a:xfrm>
          <a:off x="7501808" y="1738161"/>
          <a:ext cx="2921870" cy="194234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>
              <a:solidFill>
                <a:srgbClr val="ADD141"/>
              </a:solidFill>
              <a:latin typeface="Arial" panose="020B0604020202020204" pitchFamily="34" charset="0"/>
              <a:cs typeface="Arial" panose="020B0604020202020204" pitchFamily="34" charset="0"/>
            </a:rPr>
            <a:t>3. HOW ARE WE GOING TO GET THERE?</a:t>
          </a:r>
        </a:p>
      </dsp:txBody>
      <dsp:txXfrm>
        <a:off x="7558697" y="1795050"/>
        <a:ext cx="2808092" cy="182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4A4C-89D7-214F-8374-726F763A8D9D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D72A-1021-354A-8685-9CF7F2D8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5D72A-1021-354A-8685-9CF7F2D89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CB94-433D-3C8D-6EFD-1B5394B36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8442C-A228-ED70-4AD8-C386853BF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1E672-36C4-A0E8-E805-88A706E0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D0871-441A-C11E-017C-B6B6504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D410-D168-AF13-BACA-20ECB560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67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85D-C05A-735E-B082-914C15F6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DE018-E34B-2AF5-DDB2-F082EDC64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492D2-CC1F-CC6B-7D89-FF44A012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91C7E-02A1-3B3F-B491-D8595A2B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5F54E-B92C-40B3-686B-9C59F9F0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219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B2D11-F01A-0D1C-4F7D-18DC2E8C7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D017E-A47B-0C9D-3E94-E310A5E5A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CEFC1-01E9-385A-6F63-C2F7DB8C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48B63-BD21-1989-CD40-C2CD8294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8C42-0B6A-D959-E64B-7220B467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37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BCB-4BE9-BA8F-6789-C4ECD576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83365-BA3C-B2BD-4898-1B93809C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43EC9-295F-14F1-4AEE-202D2FBB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DFBEA-E532-8911-98CC-6FC301ED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08188-6940-49DC-4287-BBBBAA82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026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3436-5B09-505B-59B1-6197D09F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A5630-A3DB-EA2A-7BBA-F1F21404E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43E3-E493-26C2-F7AF-27A5F4BC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1EAB2-7EF8-C935-7950-FF445ED0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57D6A-0E30-8A95-6CD2-F5E6B2FC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24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CBB8-D3A2-2663-E298-8B59A1C3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D33E-FF9D-AF7C-0E14-722BEA1C7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E5E2C-F4F8-9D6B-B75B-D01F23B4B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CB536-C954-CD5B-3C07-3CA11F4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56AD6-B4C6-EE79-6590-AC2E8B88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51244-1B49-A7CA-1B09-6DFDAFEF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51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C27C-5382-40A2-2260-C1CA1AEF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FEB7-6C9B-3C94-EA8D-BF647C2E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16676-B61D-705E-39B1-DE5904B60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8D345-44FF-D422-E136-5271D0E2A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2C739-D23D-87AC-369B-34E4881B6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506A4-A7DC-2090-6058-5F13C5F4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DD575-276D-1CD4-2DB0-CEBBEB3A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F0EA6-3398-7E85-2F50-580B207B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213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B17F-CE67-DB77-FC6A-EF224E72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1477D-39A7-A2DA-BC6D-9CB7813F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A7D1F-D190-4EAA-8A33-3CDD2311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1DF0-BA2F-59D1-A9EA-E7D27E94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455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714D0-0DB5-649A-2EF5-C0A8891C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3FD48-C1B9-AB5E-7DE3-63A62807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4974-2DCC-07D1-72D5-88010F9E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832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9062-7A82-8C5B-AFF3-5CD7C1D2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DDB8F-9A2E-7EA9-F810-7292A4276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A4C0-A779-623E-BD1E-4707E3B8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CBD04-F192-BDC6-39E6-E0C5BD38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AB462-EA36-5546-D015-A6B95793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8D655-D4CA-411C-7E12-F9286FF6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062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BDE6-63A7-89B2-202A-33B554D9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6A0D8-0F2C-D46D-2F75-B956B2C77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70ACD-7CCC-6CC5-436E-2C1857202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4F07-F1BD-D427-53EB-3EBBCCA9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681BA-C7A1-FFBE-DCF7-68ACFFFB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61B37-AFD8-D46B-5375-CD742A3B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31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041CA-BC42-05BA-18D7-39A1C8F0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5FEBB-BC3C-D238-41E4-4889DB40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DE721-F8D7-C2DC-6A7F-66DDEC76B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B05525-C4F3-3441-B133-9C02D10CFB0D}" type="datetimeFigureOut">
              <a:rPr lang="es-ES_tradnl" smtClean="0"/>
              <a:t>21/3/25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B36AD-1668-2CD1-D23E-458CC0F1F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D3036-EAE0-242A-BDAF-22C4AA6F9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2E6A-9F2D-BD46-BC7B-95233D86A9C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827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E89BD-AC48-6F49-CB2D-7AF32E024D51}"/>
              </a:ext>
            </a:extLst>
          </p:cNvPr>
          <p:cNvSpPr/>
          <p:nvPr/>
        </p:nvSpPr>
        <p:spPr>
          <a:xfrm>
            <a:off x="1" y="0"/>
            <a:ext cx="12192000" cy="4256881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05EA6-5C37-F0BF-190A-C9D364CF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37089"/>
            <a:ext cx="12192000" cy="1655762"/>
          </a:xfrm>
        </p:spPr>
        <p:txBody>
          <a:bodyPr>
            <a:noAutofit/>
          </a:bodyPr>
          <a:lstStyle/>
          <a:p>
            <a:r>
              <a:rPr lang="es-ES_tradnl" sz="6600" b="1" dirty="0">
                <a:latin typeface="Arial" panose="020B0604020202020204" pitchFamily="34" charset="0"/>
                <a:cs typeface="Arial" panose="020B0604020202020204" pitchFamily="34" charset="0"/>
              </a:rPr>
              <a:t>Country </a:t>
            </a:r>
            <a:r>
              <a:rPr lang="es-ES_tradn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s-ES_tradn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6600" b="1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4" name="Picture 3" descr="A green and black text&#10;&#10;AI-generated content may be incorrect.">
            <a:extLst>
              <a:ext uri="{FF2B5EF4-FFF2-40B4-BE49-F238E27FC236}">
                <a16:creationId xmlns:a16="http://schemas.microsoft.com/office/drawing/2014/main" id="{E6359463-FD43-BBFE-72D6-BC20C8D71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06" y="5007238"/>
            <a:ext cx="4243388" cy="12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CA9FB0-96E1-F17B-2FFA-6EB1A2B04E5B}"/>
              </a:ext>
            </a:extLst>
          </p:cNvPr>
          <p:cNvSpPr/>
          <p:nvPr/>
        </p:nvSpPr>
        <p:spPr>
          <a:xfrm>
            <a:off x="0" y="0"/>
            <a:ext cx="4423410" cy="6858000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33" y="1329455"/>
            <a:ext cx="3397135" cy="3552066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 steps to clarify where you are now:</a:t>
            </a: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0F713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Worksheet</a:t>
            </a:r>
            <a:br>
              <a:rPr lang="en-US" sz="4000" b="1" i="1" dirty="0">
                <a:solidFill>
                  <a:srgbClr val="0F713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rgbClr val="0F713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Steps 1-3</a:t>
            </a:r>
            <a:endParaRPr lang="en-US" sz="9600" b="1" i="1" dirty="0">
              <a:solidFill>
                <a:srgbClr val="0F71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A6BB6F47-7DA4-1824-8B48-B18FB4D4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411" y="712235"/>
            <a:ext cx="6831736" cy="543353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</p:spTree>
    <p:extLst>
      <p:ext uri="{BB962C8B-B14F-4D97-AF65-F5344CB8AC3E}">
        <p14:creationId xmlns:p14="http://schemas.microsoft.com/office/powerpoint/2010/main" val="328655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9FD858-EE41-E2A2-E939-F76A845AFE4C}"/>
              </a:ext>
            </a:extLst>
          </p:cNvPr>
          <p:cNvSpPr/>
          <p:nvPr/>
        </p:nvSpPr>
        <p:spPr>
          <a:xfrm>
            <a:off x="0" y="-50512"/>
            <a:ext cx="12192000" cy="1546803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837"/>
            <a:ext cx="12192000" cy="1255454"/>
          </a:xfrm>
        </p:spPr>
        <p:txBody>
          <a:bodyPr anchor="t">
            <a:normAutofit/>
          </a:bodyPr>
          <a:lstStyle/>
          <a:p>
            <a:r>
              <a:rPr lang="en-US" sz="3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Worksheet Step 3: Take a selfie of C2S in your nation </a:t>
            </a:r>
            <a:r>
              <a:rPr lang="en-US" sz="3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3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Dashboard)</a:t>
            </a:r>
            <a:r>
              <a:rPr lang="en-US" sz="34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A69D7BDF-4724-3510-619B-2984085E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47" y="2112102"/>
            <a:ext cx="11172106" cy="2848821"/>
          </a:xfrm>
          <a:prstGeom prst="rect">
            <a:avLst/>
          </a:prstGeom>
          <a:ln w="28575">
            <a:solidFill>
              <a:srgbClr val="ADD141"/>
            </a:solidFill>
          </a:ln>
        </p:spPr>
      </p:pic>
      <p:pic>
        <p:nvPicPr>
          <p:cNvPr id="3" name="Picture 2" descr="A green and black text&#10;&#10;AI-generated content may be incorrect.">
            <a:extLst>
              <a:ext uri="{FF2B5EF4-FFF2-40B4-BE49-F238E27FC236}">
                <a16:creationId xmlns:a16="http://schemas.microsoft.com/office/drawing/2014/main" id="{C43F4BA1-6309-1D7F-448E-783C14535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0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965E7-A274-5FCB-E809-5367510A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91" y="869711"/>
            <a:ext cx="4368602" cy="1456745"/>
          </a:xfrm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Review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hinderences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685639-F7B8-4443-596A-B2B3CDEF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18" y="3039705"/>
            <a:ext cx="4243589" cy="1911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F71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 a list of the main hindrances, maybe one from each table. </a:t>
            </a:r>
          </a:p>
        </p:txBody>
      </p:sp>
      <p:pic>
        <p:nvPicPr>
          <p:cNvPr id="5" name="Content Placeholder 4" descr="A hand pointing at a white sign&#10;&#10;Description automatically generated">
            <a:extLst>
              <a:ext uri="{FF2B5EF4-FFF2-40B4-BE49-F238E27FC236}">
                <a16:creationId xmlns:a16="http://schemas.microsoft.com/office/drawing/2014/main" id="{0ECF2824-DC66-05B7-4F04-FC147441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53" r="-1" b="6120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 descr="A green and black text&#10;&#10;AI-generated content may be incorrect.">
            <a:extLst>
              <a:ext uri="{FF2B5EF4-FFF2-40B4-BE49-F238E27FC236}">
                <a16:creationId xmlns:a16="http://schemas.microsoft.com/office/drawing/2014/main" id="{C403DDD0-3A4C-4A3E-1340-542C945D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24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D2B9-22E9-91D9-CC96-4569236F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5AD5C5-039F-093F-FE35-D7818BC5A7A4}"/>
              </a:ext>
            </a:extLst>
          </p:cNvPr>
          <p:cNvSpPr/>
          <p:nvPr/>
        </p:nvSpPr>
        <p:spPr>
          <a:xfrm>
            <a:off x="0" y="-50512"/>
            <a:ext cx="12192000" cy="1690688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6DA34A-DAD5-8F10-8B14-0358E6BB1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567762"/>
              </p:ext>
            </p:extLst>
          </p:nvPr>
        </p:nvGraphicFramePr>
        <p:xfrm>
          <a:off x="883920" y="719666"/>
          <a:ext cx="10424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5F9E54C-2E69-2840-94E4-74B3179E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79"/>
            <a:ext cx="12192000" cy="157431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2: Where does God want us to go?</a:t>
            </a:r>
            <a:endParaRPr lang="en-US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een and black text&#10;&#10;AI-generated content may be incorrect.">
            <a:extLst>
              <a:ext uri="{FF2B5EF4-FFF2-40B4-BE49-F238E27FC236}">
                <a16:creationId xmlns:a16="http://schemas.microsoft.com/office/drawing/2014/main" id="{EA3B1E14-6528-C363-04C6-F4A41AD7C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CF6C447-A7DD-651B-C0C9-2F448AB08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678785"/>
              </p:ext>
            </p:extLst>
          </p:nvPr>
        </p:nvGraphicFramePr>
        <p:xfrm>
          <a:off x="235527" y="1032416"/>
          <a:ext cx="117209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E73FDE-FBDA-C63D-FF3C-8AFAC5C46CA4}"/>
              </a:ext>
            </a:extLst>
          </p:cNvPr>
          <p:cNvSpPr/>
          <p:nvPr/>
        </p:nvSpPr>
        <p:spPr>
          <a:xfrm>
            <a:off x="0" y="-50512"/>
            <a:ext cx="12192000" cy="1690688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0DA124-80A2-FDED-A1F0-C8C60ECA8A81}"/>
              </a:ext>
            </a:extLst>
          </p:cNvPr>
          <p:cNvSpPr txBox="1">
            <a:spLocks/>
          </p:cNvSpPr>
          <p:nvPr/>
        </p:nvSpPr>
        <p:spPr>
          <a:xfrm>
            <a:off x="0" y="470284"/>
            <a:ext cx="12192000" cy="15743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is God’s vision for C2S in your nation?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5EADEF18-166B-466B-861E-8DBCCEB6F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0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4C32AD-0B58-D553-79C5-42F3B967501A}"/>
              </a:ext>
            </a:extLst>
          </p:cNvPr>
          <p:cNvSpPr/>
          <p:nvPr/>
        </p:nvSpPr>
        <p:spPr>
          <a:xfrm>
            <a:off x="1" y="0"/>
            <a:ext cx="12192000" cy="4555375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8A25-7C99-99CE-9EBC-767BEF62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6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Round table for collaboration to saturate the nation with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F20E-2EFA-AD9E-4F5D-4DAB54FD0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2253462"/>
            <a:ext cx="11238807" cy="17636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round table gathering is most effective when it gives a platform for the various alliances, denominations, organizations involved in church planting in a nation to listen to each other and make and work a collaborative vision together.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216FA6-3282-964F-13E6-B34E1EF53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79" y="5543486"/>
            <a:ext cx="1084373" cy="490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44D8A5-1556-7422-7CEE-5EDDFFC883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864" y="5195440"/>
            <a:ext cx="1401266" cy="8972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7A41DC-C1C0-8267-6C53-C5CF57FA36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223" y="5539557"/>
            <a:ext cx="1510041" cy="481437"/>
          </a:xfrm>
          <a:prstGeom prst="rect">
            <a:avLst/>
          </a:prstGeom>
        </p:spPr>
      </p:pic>
      <p:pic>
        <p:nvPicPr>
          <p:cNvPr id="18" name="Picture 17" descr="A blue and white sign with white letters&#10;&#10;Description automatically generated">
            <a:extLst>
              <a:ext uri="{FF2B5EF4-FFF2-40B4-BE49-F238E27FC236}">
                <a16:creationId xmlns:a16="http://schemas.microsoft.com/office/drawing/2014/main" id="{7AECAFC1-CFB2-1189-EB34-CD629501A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28" y="5481527"/>
            <a:ext cx="1296664" cy="648332"/>
          </a:xfrm>
          <a:prstGeom prst="rect">
            <a:avLst/>
          </a:prstGeom>
        </p:spPr>
      </p:pic>
      <p:pic>
        <p:nvPicPr>
          <p:cNvPr id="19" name="Picture 18" descr="A logo with black text&#10;&#10;Description automatically generated">
            <a:extLst>
              <a:ext uri="{FF2B5EF4-FFF2-40B4-BE49-F238E27FC236}">
                <a16:creationId xmlns:a16="http://schemas.microsoft.com/office/drawing/2014/main" id="{EF599780-6D63-8544-7B03-C5BB05004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5452046"/>
            <a:ext cx="1043541" cy="818570"/>
          </a:xfrm>
          <a:prstGeom prst="rect">
            <a:avLst/>
          </a:prstGeom>
        </p:spPr>
      </p:pic>
      <p:pic>
        <p:nvPicPr>
          <p:cNvPr id="20" name="Picture 19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523CA273-729F-1590-C2D2-20A8D6CF84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322" y="5532905"/>
            <a:ext cx="1249966" cy="505183"/>
          </a:xfrm>
          <a:prstGeom prst="rect">
            <a:avLst/>
          </a:prstGeom>
        </p:spPr>
      </p:pic>
      <p:pic>
        <p:nvPicPr>
          <p:cNvPr id="21" name="Picture 20" descr="A close-up of a sign&#10;&#10;Description automatically generated">
            <a:extLst>
              <a:ext uri="{FF2B5EF4-FFF2-40B4-BE49-F238E27FC236}">
                <a16:creationId xmlns:a16="http://schemas.microsoft.com/office/drawing/2014/main" id="{0C5D0D07-F04D-6A36-4624-A83F0AD817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499" y="5496736"/>
            <a:ext cx="1808670" cy="5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D243FE-3347-8E43-55E8-13512AE42810}"/>
              </a:ext>
            </a:extLst>
          </p:cNvPr>
          <p:cNvSpPr/>
          <p:nvPr/>
        </p:nvSpPr>
        <p:spPr>
          <a:xfrm>
            <a:off x="0" y="0"/>
            <a:ext cx="6084198" cy="6857999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04A825-872A-C5B1-E511-A1A8409E794A}"/>
              </a:ext>
            </a:extLst>
          </p:cNvPr>
          <p:cNvGrpSpPr/>
          <p:nvPr/>
        </p:nvGrpSpPr>
        <p:grpSpPr>
          <a:xfrm>
            <a:off x="6624140" y="934437"/>
            <a:ext cx="4989123" cy="4989123"/>
            <a:chOff x="5516380" y="373470"/>
            <a:chExt cx="4989123" cy="498912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36D6F0-FE2F-C881-3E4B-EFC9F9C65BFE}"/>
                </a:ext>
              </a:extLst>
            </p:cNvPr>
            <p:cNvSpPr/>
            <p:nvPr/>
          </p:nvSpPr>
          <p:spPr>
            <a:xfrm>
              <a:off x="5516380" y="373470"/>
              <a:ext cx="4989123" cy="49891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drawing of a chair&#10;&#10;Description automatically generated">
              <a:extLst>
                <a:ext uri="{FF2B5EF4-FFF2-40B4-BE49-F238E27FC236}">
                  <a16:creationId xmlns:a16="http://schemas.microsoft.com/office/drawing/2014/main" id="{6BE0CE2B-4253-1091-8245-8987C9C6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082" y="1276571"/>
              <a:ext cx="4597641" cy="3192806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F7E83-C1BD-2644-B8F9-C811280F87F1}"/>
                </a:ext>
              </a:extLst>
            </p:cNvPr>
            <p:cNvSpPr/>
            <p:nvPr/>
          </p:nvSpPr>
          <p:spPr>
            <a:xfrm>
              <a:off x="6019912" y="839961"/>
              <a:ext cx="3943912" cy="3943911"/>
            </a:xfrm>
            <a:prstGeom prst="ellipse">
              <a:avLst/>
            </a:prstGeom>
            <a:noFill/>
            <a:ln w="76200">
              <a:solidFill>
                <a:srgbClr val="ADD1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32642E-9011-3856-7838-3DC45F6927C2}"/>
              </a:ext>
            </a:extLst>
          </p:cNvPr>
          <p:cNvSpPr txBox="1"/>
          <p:nvPr/>
        </p:nvSpPr>
        <p:spPr>
          <a:xfrm>
            <a:off x="0" y="1758906"/>
            <a:ext cx="6084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157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</a:t>
            </a:r>
            <a:br>
              <a:rPr lang="en-US" sz="3200" b="1" dirty="0">
                <a:solidFill>
                  <a:srgbClr val="00157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200" b="1" dirty="0">
                <a:solidFill>
                  <a:srgbClr val="00157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Empty Chair </a:t>
            </a:r>
          </a:p>
          <a:p>
            <a:pPr algn="ctr"/>
            <a:r>
              <a:rPr lang="en-US" sz="3200" b="1" dirty="0">
                <a:solidFill>
                  <a:srgbClr val="00157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Welcome!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8B412-DF81-23CA-95CA-90FF7CE9C5D0}"/>
              </a:ext>
            </a:extLst>
          </p:cNvPr>
          <p:cNvSpPr txBox="1"/>
          <p:nvPr/>
        </p:nvSpPr>
        <p:spPr>
          <a:xfrm>
            <a:off x="733923" y="3529701"/>
            <a:ext cx="4727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room for more networks to join!</a:t>
            </a:r>
            <a:endParaRPr lang="en-A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70AD5-8A01-4584-4CA4-94878401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D90443-7EDC-9F8F-105F-CA9CD8AE63B1}"/>
              </a:ext>
            </a:extLst>
          </p:cNvPr>
          <p:cNvSpPr/>
          <p:nvPr/>
        </p:nvSpPr>
        <p:spPr>
          <a:xfrm>
            <a:off x="0" y="-50512"/>
            <a:ext cx="12192000" cy="1690688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32FAC0-4135-BB08-756B-8F06106AD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513334"/>
              </p:ext>
            </p:extLst>
          </p:nvPr>
        </p:nvGraphicFramePr>
        <p:xfrm>
          <a:off x="883920" y="719666"/>
          <a:ext cx="10424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26A027B-273F-F005-47CB-E92E5751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379"/>
            <a:ext cx="12192000" cy="157431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3: How are we going to get there?</a:t>
            </a:r>
            <a:endParaRPr lang="en-US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een and black text&#10;&#10;AI-generated content may be incorrect.">
            <a:extLst>
              <a:ext uri="{FF2B5EF4-FFF2-40B4-BE49-F238E27FC236}">
                <a16:creationId xmlns:a16="http://schemas.microsoft.com/office/drawing/2014/main" id="{73B4C821-8FB9-6C55-9667-04AACD06CB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1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4253-11F9-B490-D972-F70EDD88ADAA}"/>
              </a:ext>
            </a:extLst>
          </p:cNvPr>
          <p:cNvSpPr txBox="1">
            <a:spLocks/>
          </p:cNvSpPr>
          <p:nvPr/>
        </p:nvSpPr>
        <p:spPr>
          <a:xfrm>
            <a:off x="505690" y="2103437"/>
            <a:ext cx="463157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4: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Vision Casting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166F7-ECB7-2510-CF3D-99D0A64E20F5}"/>
              </a:ext>
            </a:extLst>
          </p:cNvPr>
          <p:cNvSpPr/>
          <p:nvPr/>
        </p:nvSpPr>
        <p:spPr>
          <a:xfrm>
            <a:off x="5669279" y="0"/>
            <a:ext cx="6522721" cy="6858000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2EA6BD-FABB-D638-F884-12DBC8D3D2A1}"/>
              </a:ext>
            </a:extLst>
          </p:cNvPr>
          <p:cNvSpPr txBox="1">
            <a:spLocks/>
          </p:cNvSpPr>
          <p:nvPr/>
        </p:nvSpPr>
        <p:spPr>
          <a:xfrm>
            <a:off x="6218611" y="1802902"/>
            <a:ext cx="5424056" cy="40372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putting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endParaRPr lang="es-ES_tradnl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celebrating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in 2030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C2S in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nation</a:t>
            </a:r>
            <a:r>
              <a:rPr lang="es-ES_tradnl" sz="3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s-ES_tradnl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_tradnl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41303F3F-E49E-F064-99BA-B5079187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84" y="5502429"/>
            <a:ext cx="3041637" cy="9317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7C2D53-E24B-5665-F9A1-B1D2BF9B030D}"/>
              </a:ext>
            </a:extLst>
          </p:cNvPr>
          <p:cNvCxnSpPr/>
          <p:nvPr/>
        </p:nvCxnSpPr>
        <p:spPr>
          <a:xfrm>
            <a:off x="5669279" y="3175462"/>
            <a:ext cx="65227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73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175C7-5DFD-2A58-9261-A972ECE51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462E-3805-B84B-0ACA-501FE6FFD5A9}"/>
              </a:ext>
            </a:extLst>
          </p:cNvPr>
          <p:cNvSpPr txBox="1">
            <a:spLocks/>
          </p:cNvSpPr>
          <p:nvPr/>
        </p:nvSpPr>
        <p:spPr>
          <a:xfrm>
            <a:off x="597335" y="1571422"/>
            <a:ext cx="4631576" cy="3398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5: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Clarify key things to be done to accomplish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3D5BE3-B5F2-D6A9-BF54-460022EE238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and black text&#10;&#10;AI-generated content may be incorrect.">
            <a:extLst>
              <a:ext uri="{FF2B5EF4-FFF2-40B4-BE49-F238E27FC236}">
                <a16:creationId xmlns:a16="http://schemas.microsoft.com/office/drawing/2014/main" id="{F79B8EE3-DC0A-83BC-6913-856D1CC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84" y="5502429"/>
            <a:ext cx="3041637" cy="9317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22C2CE-A848-455A-4C90-268E59D0D2BB}"/>
              </a:ext>
            </a:extLst>
          </p:cNvPr>
          <p:cNvSpPr txBox="1">
            <a:spLocks/>
          </p:cNvSpPr>
          <p:nvPr/>
        </p:nvSpPr>
        <p:spPr>
          <a:xfrm>
            <a:off x="6828212" y="1571422"/>
            <a:ext cx="4631576" cy="3398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6: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Where?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1572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518E9D-373C-8093-E711-2536D0F88B27}"/>
              </a:ext>
            </a:extLst>
          </p:cNvPr>
          <p:cNvSpPr/>
          <p:nvPr/>
        </p:nvSpPr>
        <p:spPr>
          <a:xfrm>
            <a:off x="0" y="-50512"/>
            <a:ext cx="12192000" cy="1690688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57" y="1874956"/>
            <a:ext cx="10374283" cy="25737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F7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will it take to saturate our nation with the gospel through church multiplication?</a:t>
            </a:r>
            <a:endParaRPr lang="en-US" b="1" kern="100" dirty="0">
              <a:solidFill>
                <a:srgbClr val="0F7139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05EA6-5C37-F0BF-190A-C9D364CF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54016"/>
            <a:ext cx="9144000" cy="725859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THE BIG QUESTION:</a:t>
            </a:r>
          </a:p>
        </p:txBody>
      </p:sp>
      <p:pic>
        <p:nvPicPr>
          <p:cNvPr id="4" name="Picture 3" descr="A green and black text&#10;&#10;AI-generated content may be incorrect.">
            <a:extLst>
              <a:ext uri="{FF2B5EF4-FFF2-40B4-BE49-F238E27FC236}">
                <a16:creationId xmlns:a16="http://schemas.microsoft.com/office/drawing/2014/main" id="{17B45880-B10B-8CDA-44E0-A59FC14A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A3743602-2CA6-2C0C-1D41-1FD3F329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345"/>
          <a:stretch/>
        </p:blipFill>
        <p:spPr>
          <a:xfrm>
            <a:off x="457200" y="457200"/>
            <a:ext cx="11277599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1739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465011-F0A7-DA27-3944-4262AA503FAF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0350A-3178-40C4-4DD1-71566DD1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790"/>
            <a:ext cx="3858789" cy="24113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final presentations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be given on the last day.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93BB3-2192-DD67-A223-BEB0BF30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00" y="172552"/>
            <a:ext cx="4293680" cy="6512895"/>
          </a:xfrm>
          <a:effectLst/>
        </p:spPr>
      </p:pic>
    </p:spTree>
    <p:extLst>
      <p:ext uri="{BB962C8B-B14F-4D97-AF65-F5344CB8AC3E}">
        <p14:creationId xmlns:p14="http://schemas.microsoft.com/office/powerpoint/2010/main" val="185295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41283A-4893-E12D-5D3D-EA76B4497AF7}"/>
              </a:ext>
            </a:extLst>
          </p:cNvPr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F1778-8F90-5B5D-6731-3228A27CC6DA}"/>
              </a:ext>
            </a:extLst>
          </p:cNvPr>
          <p:cNvSpPr txBox="1">
            <a:spLocks/>
          </p:cNvSpPr>
          <p:nvPr/>
        </p:nvSpPr>
        <p:spPr>
          <a:xfrm>
            <a:off x="0" y="2913611"/>
            <a:ext cx="12191999" cy="10307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Invitation to commit</a:t>
            </a:r>
          </a:p>
        </p:txBody>
      </p:sp>
    </p:spTree>
    <p:extLst>
      <p:ext uri="{BB962C8B-B14F-4D97-AF65-F5344CB8AC3E}">
        <p14:creationId xmlns:p14="http://schemas.microsoft.com/office/powerpoint/2010/main" val="301489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F99C992-7C9D-FB6F-7B6E-18C808808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171" y="515389"/>
            <a:ext cx="10357657" cy="6084916"/>
          </a:xfrm>
        </p:spPr>
      </p:pic>
    </p:spTree>
    <p:extLst>
      <p:ext uri="{BB962C8B-B14F-4D97-AF65-F5344CB8AC3E}">
        <p14:creationId xmlns:p14="http://schemas.microsoft.com/office/powerpoint/2010/main" val="403656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65EC-211C-525A-13DE-92764A4ED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D0C126-1FF4-8527-F6CE-7900A54B35B5}"/>
              </a:ext>
            </a:extLst>
          </p:cNvPr>
          <p:cNvSpPr/>
          <p:nvPr/>
        </p:nvSpPr>
        <p:spPr>
          <a:xfrm>
            <a:off x="1" y="0"/>
            <a:ext cx="12191998" cy="4838007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4DF1D-2B0D-B01A-19FB-A6F6A2BC8C9F}"/>
              </a:ext>
            </a:extLst>
          </p:cNvPr>
          <p:cNvSpPr txBox="1">
            <a:spLocks/>
          </p:cNvSpPr>
          <p:nvPr/>
        </p:nvSpPr>
        <p:spPr>
          <a:xfrm>
            <a:off x="0" y="2281844"/>
            <a:ext cx="12191999" cy="10307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4" name="Picture 3" descr="A green and black text&#10;&#10;AI-generated content may be incorrect.">
            <a:extLst>
              <a:ext uri="{FF2B5EF4-FFF2-40B4-BE49-F238E27FC236}">
                <a16:creationId xmlns:a16="http://schemas.microsoft.com/office/drawing/2014/main" id="{2C032665-A449-07C6-DFDD-21CA4B67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F9D513-9ECD-3DD4-5F05-5C7C29D9D4E3}"/>
              </a:ext>
            </a:extLst>
          </p:cNvPr>
          <p:cNvSpPr/>
          <p:nvPr/>
        </p:nvSpPr>
        <p:spPr>
          <a:xfrm>
            <a:off x="0" y="-50512"/>
            <a:ext cx="12192000" cy="1690688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05EA6-5C37-F0BF-190A-C9D364CF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414" y="600522"/>
            <a:ext cx="9144000" cy="942301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Outcomes we are praying for: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16674-5A6F-1775-6F8D-27B6F817CC5E}"/>
              </a:ext>
            </a:extLst>
          </p:cNvPr>
          <p:cNvSpPr txBox="1"/>
          <p:nvPr/>
        </p:nvSpPr>
        <p:spPr>
          <a:xfrm>
            <a:off x="1524000" y="219385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evelop relationships that facilitate collaboration.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Saturation Church Planting best-practice.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Objectives agreed to develop an effective Saturation Church Planting national roundtable.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objectives agreed to develop roundtable expressions</a:t>
            </a:r>
            <a:r>
              <a:rPr lang="en-US" sz="2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every province.</a:t>
            </a:r>
          </a:p>
        </p:txBody>
      </p:sp>
      <p:pic>
        <p:nvPicPr>
          <p:cNvPr id="2" name="Picture 1" descr="A green and black text&#10;&#10;AI-generated content may be incorrect.">
            <a:extLst>
              <a:ext uri="{FF2B5EF4-FFF2-40B4-BE49-F238E27FC236}">
                <a16:creationId xmlns:a16="http://schemas.microsoft.com/office/drawing/2014/main" id="{B021019B-F8C3-87F5-2831-219E5828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ECF1DF-EE49-B567-C665-A6EADA112630}"/>
              </a:ext>
            </a:extLst>
          </p:cNvPr>
          <p:cNvSpPr/>
          <p:nvPr/>
        </p:nvSpPr>
        <p:spPr>
          <a:xfrm>
            <a:off x="1" y="0"/>
            <a:ext cx="4721628" cy="6858000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28F86-2AEA-135D-7BFE-8A5634A0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414254"/>
            <a:ext cx="4148052" cy="1325563"/>
          </a:xfrm>
        </p:spPr>
        <p:txBody>
          <a:bodyPr/>
          <a:lstStyle/>
          <a:p>
            <a:r>
              <a:rPr lang="es-ES_tradnl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s-ES_trad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D40E3C-4AF8-52E1-BF8A-5A7610E55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2449" y="310362"/>
            <a:ext cx="6848549" cy="6237276"/>
          </a:xfrm>
        </p:spPr>
      </p:pic>
    </p:spTree>
    <p:extLst>
      <p:ext uri="{BB962C8B-B14F-4D97-AF65-F5344CB8AC3E}">
        <p14:creationId xmlns:p14="http://schemas.microsoft.com/office/powerpoint/2010/main" val="309969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59FB6D-CB51-DAF5-0945-97FC1100F23D}"/>
              </a:ext>
            </a:extLst>
          </p:cNvPr>
          <p:cNvSpPr/>
          <p:nvPr/>
        </p:nvSpPr>
        <p:spPr>
          <a:xfrm>
            <a:off x="0" y="-50512"/>
            <a:ext cx="12192000" cy="1690688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5A9DEB-B0E9-3A76-DD2A-394028FE8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994241"/>
              </p:ext>
            </p:extLst>
          </p:nvPr>
        </p:nvGraphicFramePr>
        <p:xfrm>
          <a:off x="883920" y="719666"/>
          <a:ext cx="10424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136AF5F-C564-BAFB-9D2B-6ECC88F1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Consultation Process</a:t>
            </a:r>
          </a:p>
        </p:txBody>
      </p:sp>
      <p:pic>
        <p:nvPicPr>
          <p:cNvPr id="6" name="Picture 5" descr="A green and black text&#10;&#10;AI-generated content may be incorrect.">
            <a:extLst>
              <a:ext uri="{FF2B5EF4-FFF2-40B4-BE49-F238E27FC236}">
                <a16:creationId xmlns:a16="http://schemas.microsoft.com/office/drawing/2014/main" id="{F1CACE8B-C098-F1FE-02AE-A1F7886EF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350A-3178-40C4-4DD1-71566DD1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96" y="3188335"/>
            <a:ext cx="3858789" cy="2411326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final presentations</a:t>
            </a:r>
            <a:br>
              <a:rPr lang="en-US" dirty="0"/>
            </a:br>
            <a:r>
              <a:rPr lang="en-US" dirty="0"/>
              <a:t>to be given on the last day.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93BB3-2192-DD67-A223-BEB0BF30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6320" y="111345"/>
            <a:ext cx="4293680" cy="6259329"/>
          </a:xfrm>
          <a:effectLst>
            <a:outerShdw blurRad="50800" dist="385207" dir="8640000" algn="ctr" rotWithShape="0">
              <a:schemeClr val="accent6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71CF5-2C23-538B-4C9D-A9661ADA3916}"/>
              </a:ext>
            </a:extLst>
          </p:cNvPr>
          <p:cNvSpPr txBox="1"/>
          <p:nvPr/>
        </p:nvSpPr>
        <p:spPr>
          <a:xfrm>
            <a:off x="578774" y="512272"/>
            <a:ext cx="34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TON - THIS SLIDE IS REPEATED AT THE END, DO WE NEED IT HERE?</a:t>
            </a:r>
          </a:p>
        </p:txBody>
      </p:sp>
    </p:spTree>
    <p:extLst>
      <p:ext uri="{BB962C8B-B14F-4D97-AF65-F5344CB8AC3E}">
        <p14:creationId xmlns:p14="http://schemas.microsoft.com/office/powerpoint/2010/main" val="353598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9ACB5-11A2-76B0-DCF5-5237A5836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47EEF8-F5FA-8C98-0DFF-824E15CDAE52}"/>
              </a:ext>
            </a:extLst>
          </p:cNvPr>
          <p:cNvSpPr/>
          <p:nvPr/>
        </p:nvSpPr>
        <p:spPr>
          <a:xfrm>
            <a:off x="0" y="-50512"/>
            <a:ext cx="12192000" cy="1690688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F68BA2-5FC4-C1FA-9AED-E03C9524E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530644"/>
              </p:ext>
            </p:extLst>
          </p:nvPr>
        </p:nvGraphicFramePr>
        <p:xfrm>
          <a:off x="883920" y="719666"/>
          <a:ext cx="10424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5E20A7B-4A09-6837-4509-56EB2BE3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79"/>
            <a:ext cx="10515600" cy="157431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1: Where are we now?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Taking the Pulse</a:t>
            </a:r>
          </a:p>
        </p:txBody>
      </p:sp>
      <p:pic>
        <p:nvPicPr>
          <p:cNvPr id="6" name="Picture 5" descr="A green and black text&#10;&#10;AI-generated content may be incorrect.">
            <a:extLst>
              <a:ext uri="{FF2B5EF4-FFF2-40B4-BE49-F238E27FC236}">
                <a16:creationId xmlns:a16="http://schemas.microsoft.com/office/drawing/2014/main" id="{55A4D5E1-A6F6-883C-3EAD-78BB125E9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D57CB9-ADDD-5A30-ABF6-B5648BEF5D4F}"/>
              </a:ext>
            </a:extLst>
          </p:cNvPr>
          <p:cNvSpPr/>
          <p:nvPr/>
        </p:nvSpPr>
        <p:spPr>
          <a:xfrm>
            <a:off x="1" y="0"/>
            <a:ext cx="12192000" cy="5215801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858" y="1321006"/>
            <a:ext cx="10374283" cy="2573788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Additional input</a:t>
            </a:r>
            <a:b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(results of prior consultations)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and black text&#10;&#10;AI-generated content may be incorrect.">
            <a:extLst>
              <a:ext uri="{FF2B5EF4-FFF2-40B4-BE49-F238E27FC236}">
                <a16:creationId xmlns:a16="http://schemas.microsoft.com/office/drawing/2014/main" id="{784BCC4A-917E-4136-3E36-227DD3B6E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7" y="5438905"/>
            <a:ext cx="3041637" cy="9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text&#10;&#10;AI-generated content may be incorrect.">
            <a:extLst>
              <a:ext uri="{FF2B5EF4-FFF2-40B4-BE49-F238E27FC236}">
                <a16:creationId xmlns:a16="http://schemas.microsoft.com/office/drawing/2014/main" id="{973EC961-CC66-50C4-DE7D-4A4B0E4A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980" y="5438905"/>
            <a:ext cx="3041637" cy="9317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7F763F-EB28-25B7-6203-8CBB1BA346D0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DD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E9BA3-F335-D32A-8762-6BA62611E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559" y="2296609"/>
            <a:ext cx="4361411" cy="1348522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Discovering a Way Forward 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D0143-54F7-6CAE-0384-FBDA2F4F160C}"/>
              </a:ext>
            </a:extLst>
          </p:cNvPr>
          <p:cNvSpPr txBox="1"/>
          <p:nvPr/>
        </p:nvSpPr>
        <p:spPr>
          <a:xfrm>
            <a:off x="6096000" y="2267514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C2S in the nation</a:t>
            </a:r>
            <a:r>
              <a:rPr lang="en-US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Table groups</a:t>
            </a:r>
          </a:p>
        </p:txBody>
      </p:sp>
    </p:spTree>
    <p:extLst>
      <p:ext uri="{BB962C8B-B14F-4D97-AF65-F5344CB8AC3E}">
        <p14:creationId xmlns:p14="http://schemas.microsoft.com/office/powerpoint/2010/main" val="248831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19029</TotalTime>
  <Words>475</Words>
  <Application>Microsoft Macintosh PowerPoint</Application>
  <PresentationFormat>Widescreen</PresentationFormat>
  <Paragraphs>59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Arial Black</vt:lpstr>
      <vt:lpstr>Office Theme</vt:lpstr>
      <vt:lpstr>PowerPoint Presentation</vt:lpstr>
      <vt:lpstr>What will it take to saturate our nation with the gospel through church multiplication?</vt:lpstr>
      <vt:lpstr>PowerPoint Presentation</vt:lpstr>
      <vt:lpstr>The program</vt:lpstr>
      <vt:lpstr>The Consultation Process</vt:lpstr>
      <vt:lpstr>The final presentations to be given on the last day. </vt:lpstr>
      <vt:lpstr>Step 1: Where are we now?  Taking the Pulse</vt:lpstr>
      <vt:lpstr>Additional input (results of prior consultations)</vt:lpstr>
      <vt:lpstr>Discovering a Way Forward </vt:lpstr>
      <vt:lpstr>7 steps to clarify where you are now:  Worksheet Steps 1-3</vt:lpstr>
      <vt:lpstr>Worksheet Step 3: Take a selfie of C2S in your nation (Dashboard) </vt:lpstr>
      <vt:lpstr>Review the hinderences</vt:lpstr>
      <vt:lpstr>Step 2: Where does God want us to go?</vt:lpstr>
      <vt:lpstr>PowerPoint Presentation</vt:lpstr>
      <vt:lpstr>Round table for collaboration to saturate the nation with the Gospel</vt:lpstr>
      <vt:lpstr>PowerPoint Presentation</vt:lpstr>
      <vt:lpstr>Step 3: How are we going to get there?</vt:lpstr>
      <vt:lpstr>PowerPoint Presentation</vt:lpstr>
      <vt:lpstr>PowerPoint Presentation</vt:lpstr>
      <vt:lpstr>PowerPoint Presentation</vt:lpstr>
      <vt:lpstr>The final presentations to be given on the last day.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 Anderson</dc:creator>
  <cp:lastModifiedBy>Dulcie Crawford</cp:lastModifiedBy>
  <cp:revision>19</cp:revision>
  <dcterms:created xsi:type="dcterms:W3CDTF">2024-08-13T12:51:46Z</dcterms:created>
  <dcterms:modified xsi:type="dcterms:W3CDTF">2025-03-21T15:57:55Z</dcterms:modified>
</cp:coreProperties>
</file>