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745" r:id="rId4"/>
    <p:sldId id="747" r:id="rId5"/>
    <p:sldId id="649" r:id="rId6"/>
    <p:sldId id="751" r:id="rId7"/>
    <p:sldId id="752" r:id="rId8"/>
    <p:sldId id="750" r:id="rId9"/>
    <p:sldId id="754" r:id="rId10"/>
    <p:sldId id="753" r:id="rId11"/>
    <p:sldId id="749" r:id="rId12"/>
    <p:sldId id="757" r:id="rId13"/>
    <p:sldId id="755" r:id="rId14"/>
    <p:sldId id="748" r:id="rId15"/>
    <p:sldId id="756" r:id="rId16"/>
    <p:sldId id="279" r:id="rId17"/>
    <p:sldId id="74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60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6" autoAdjust="0"/>
    <p:restoredTop sz="94733"/>
  </p:normalViewPr>
  <p:slideViewPr>
    <p:cSldViewPr snapToGrid="0">
      <p:cViewPr varScale="1">
        <p:scale>
          <a:sx n="112" d="100"/>
          <a:sy n="112" d="100"/>
        </p:scale>
        <p:origin x="57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571E7C-890A-44D1-850B-A5C38102DA58}" type="datetimeFigureOut">
              <a:rPr lang="en-US" smtClean="0"/>
              <a:t>3/24/25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58872A-7405-402F-8979-2677EF066AD0}" type="slidenum">
              <a:rPr lang="en-US" smtClean="0"/>
              <a:t>‹#›</a:t>
            </a:fld>
            <a:endParaRPr lang="en-US"/>
          </a:p>
        </p:txBody>
      </p:sp>
    </p:spTree>
    <p:extLst>
      <p:ext uri="{BB962C8B-B14F-4D97-AF65-F5344CB8AC3E}">
        <p14:creationId xmlns:p14="http://schemas.microsoft.com/office/powerpoint/2010/main" val="2345800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8872A-7405-402F-8979-2677EF066AD0}" type="slidenum">
              <a:rPr lang="en-US" smtClean="0"/>
              <a:t>3</a:t>
            </a:fld>
            <a:endParaRPr lang="en-US"/>
          </a:p>
        </p:txBody>
      </p:sp>
    </p:spTree>
    <p:extLst>
      <p:ext uri="{BB962C8B-B14F-4D97-AF65-F5344CB8AC3E}">
        <p14:creationId xmlns:p14="http://schemas.microsoft.com/office/powerpoint/2010/main" val="3739967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a:t>
            </a:r>
          </a:p>
          <a:p>
            <a:r>
              <a:rPr lang="en-US" dirty="0"/>
              <a:t>5 minutes</a:t>
            </a:r>
          </a:p>
        </p:txBody>
      </p:sp>
      <p:sp>
        <p:nvSpPr>
          <p:cNvPr id="4" name="Slide Number Placeholder 3"/>
          <p:cNvSpPr>
            <a:spLocks noGrp="1"/>
          </p:cNvSpPr>
          <p:nvPr>
            <p:ph type="sldNum" sz="quarter" idx="5"/>
          </p:nvPr>
        </p:nvSpPr>
        <p:spPr/>
        <p:txBody>
          <a:bodyPr/>
          <a:lstStyle/>
          <a:p>
            <a:fld id="{46D358E7-0108-6A4D-83D2-86617906F584}" type="slidenum">
              <a:rPr lang="en-US" smtClean="0"/>
              <a:t>4</a:t>
            </a:fld>
            <a:endParaRPr lang="en-US"/>
          </a:p>
        </p:txBody>
      </p:sp>
    </p:spTree>
    <p:extLst>
      <p:ext uri="{BB962C8B-B14F-4D97-AF65-F5344CB8AC3E}">
        <p14:creationId xmlns:p14="http://schemas.microsoft.com/office/powerpoint/2010/main" val="3809106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D358E7-0108-6A4D-83D2-86617906F584}" type="slidenum">
              <a:rPr lang="en-US" smtClean="0"/>
              <a:t>5</a:t>
            </a:fld>
            <a:endParaRPr lang="en-US"/>
          </a:p>
        </p:txBody>
      </p:sp>
    </p:spTree>
    <p:extLst>
      <p:ext uri="{BB962C8B-B14F-4D97-AF65-F5344CB8AC3E}">
        <p14:creationId xmlns:p14="http://schemas.microsoft.com/office/powerpoint/2010/main" val="616248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17672-84C4-B64A-37C3-FF5005B8E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5B8939-040C-441B-FC85-66252547A8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7F0451-72A2-758D-6E6B-13FD3F36B5B9}"/>
              </a:ext>
            </a:extLst>
          </p:cNvPr>
          <p:cNvSpPr>
            <a:spLocks noGrp="1"/>
          </p:cNvSpPr>
          <p:nvPr>
            <p:ph type="body" idx="1"/>
          </p:nvPr>
        </p:nvSpPr>
        <p:spPr/>
        <p:txBody>
          <a:bodyPr/>
          <a:lstStyle/>
          <a:p>
            <a:r>
              <a:rPr lang="en-US" dirty="0"/>
              <a:t>Ben</a:t>
            </a:r>
          </a:p>
          <a:p>
            <a:r>
              <a:rPr lang="en-US" dirty="0"/>
              <a:t>5 minutes</a:t>
            </a:r>
          </a:p>
        </p:txBody>
      </p:sp>
      <p:sp>
        <p:nvSpPr>
          <p:cNvPr id="4" name="Slide Number Placeholder 3">
            <a:extLst>
              <a:ext uri="{FF2B5EF4-FFF2-40B4-BE49-F238E27FC236}">
                <a16:creationId xmlns:a16="http://schemas.microsoft.com/office/drawing/2014/main" id="{40096803-7FFD-0082-D83D-873943089EE3}"/>
              </a:ext>
            </a:extLst>
          </p:cNvPr>
          <p:cNvSpPr>
            <a:spLocks noGrp="1"/>
          </p:cNvSpPr>
          <p:nvPr>
            <p:ph type="sldNum" sz="quarter" idx="5"/>
          </p:nvPr>
        </p:nvSpPr>
        <p:spPr/>
        <p:txBody>
          <a:bodyPr/>
          <a:lstStyle/>
          <a:p>
            <a:fld id="{46D358E7-0108-6A4D-83D2-86617906F584}" type="slidenum">
              <a:rPr lang="en-US" smtClean="0"/>
              <a:t>7</a:t>
            </a:fld>
            <a:endParaRPr lang="en-US"/>
          </a:p>
        </p:txBody>
      </p:sp>
    </p:spTree>
    <p:extLst>
      <p:ext uri="{BB962C8B-B14F-4D97-AF65-F5344CB8AC3E}">
        <p14:creationId xmlns:p14="http://schemas.microsoft.com/office/powerpoint/2010/main" val="2437045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C6C2F-839C-ABA7-F12F-BD9A252265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F24CA2-3B3A-A1CB-F970-F048CFECBA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9A877D-A233-9829-4AFE-874A9458AC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8F1C43-EC45-EEC6-D722-E267D17F788E}"/>
              </a:ext>
            </a:extLst>
          </p:cNvPr>
          <p:cNvSpPr>
            <a:spLocks noGrp="1"/>
          </p:cNvSpPr>
          <p:nvPr>
            <p:ph type="sldNum" sz="quarter" idx="5"/>
          </p:nvPr>
        </p:nvSpPr>
        <p:spPr/>
        <p:txBody>
          <a:bodyPr/>
          <a:lstStyle/>
          <a:p>
            <a:fld id="{46D358E7-0108-6A4D-83D2-86617906F584}" type="slidenum">
              <a:rPr lang="en-US" smtClean="0"/>
              <a:t>8</a:t>
            </a:fld>
            <a:endParaRPr lang="en-US"/>
          </a:p>
        </p:txBody>
      </p:sp>
    </p:spTree>
    <p:extLst>
      <p:ext uri="{BB962C8B-B14F-4D97-AF65-F5344CB8AC3E}">
        <p14:creationId xmlns:p14="http://schemas.microsoft.com/office/powerpoint/2010/main" val="487802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2EED2-C7C4-5ED8-3E37-1EBA84468F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4FAA42-6C45-93AC-5F29-132BF940B6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00C858-719A-6D9E-735E-ACD271C1AE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61C9D8-5920-DACB-FBC6-67C675C8BCF4}"/>
              </a:ext>
            </a:extLst>
          </p:cNvPr>
          <p:cNvSpPr>
            <a:spLocks noGrp="1"/>
          </p:cNvSpPr>
          <p:nvPr>
            <p:ph type="sldNum" sz="quarter" idx="5"/>
          </p:nvPr>
        </p:nvSpPr>
        <p:spPr/>
        <p:txBody>
          <a:bodyPr/>
          <a:lstStyle/>
          <a:p>
            <a:fld id="{46D358E7-0108-6A4D-83D2-86617906F584}" type="slidenum">
              <a:rPr lang="en-US" smtClean="0"/>
              <a:t>10</a:t>
            </a:fld>
            <a:endParaRPr lang="en-US"/>
          </a:p>
        </p:txBody>
      </p:sp>
    </p:spTree>
    <p:extLst>
      <p:ext uri="{BB962C8B-B14F-4D97-AF65-F5344CB8AC3E}">
        <p14:creationId xmlns:p14="http://schemas.microsoft.com/office/powerpoint/2010/main" val="896721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BA321-42E3-450E-955D-BC59C89054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5EC555-E944-DDB9-2D4D-E99D9A98A3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1627EE-FE31-1AC2-7B90-3CF383185D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6A7890-7955-CC79-6F02-F1D6589CCE7F}"/>
              </a:ext>
            </a:extLst>
          </p:cNvPr>
          <p:cNvSpPr>
            <a:spLocks noGrp="1"/>
          </p:cNvSpPr>
          <p:nvPr>
            <p:ph type="sldNum" sz="quarter" idx="5"/>
          </p:nvPr>
        </p:nvSpPr>
        <p:spPr/>
        <p:txBody>
          <a:bodyPr/>
          <a:lstStyle/>
          <a:p>
            <a:fld id="{46D358E7-0108-6A4D-83D2-86617906F584}" type="slidenum">
              <a:rPr lang="en-US" smtClean="0"/>
              <a:t>12</a:t>
            </a:fld>
            <a:endParaRPr lang="en-US"/>
          </a:p>
        </p:txBody>
      </p:sp>
    </p:spTree>
    <p:extLst>
      <p:ext uri="{BB962C8B-B14F-4D97-AF65-F5344CB8AC3E}">
        <p14:creationId xmlns:p14="http://schemas.microsoft.com/office/powerpoint/2010/main" val="3711533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8872A-7405-402F-8979-2677EF066AD0}" type="slidenum">
              <a:rPr lang="en-US" smtClean="0"/>
              <a:t>16</a:t>
            </a:fld>
            <a:endParaRPr lang="en-US"/>
          </a:p>
        </p:txBody>
      </p:sp>
    </p:spTree>
    <p:extLst>
      <p:ext uri="{BB962C8B-B14F-4D97-AF65-F5344CB8AC3E}">
        <p14:creationId xmlns:p14="http://schemas.microsoft.com/office/powerpoint/2010/main" val="2906064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82BC-AC5D-F653-60CC-A8B8DDD04D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E8F81B-8396-53D2-9FAD-0354B2A55E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9A28DF-7B94-C309-2C16-34C8E167FC45}"/>
              </a:ext>
            </a:extLst>
          </p:cNvPr>
          <p:cNvSpPr>
            <a:spLocks noGrp="1"/>
          </p:cNvSpPr>
          <p:nvPr>
            <p:ph type="dt" sz="half" idx="10"/>
          </p:nvPr>
        </p:nvSpPr>
        <p:spPr/>
        <p:txBody>
          <a:bodyPr/>
          <a:lstStyle/>
          <a:p>
            <a:fld id="{685D7ECA-F30B-43CE-9C12-D072704A5285}" type="datetimeFigureOut">
              <a:rPr lang="en-US" smtClean="0"/>
              <a:t>3/24/25</a:t>
            </a:fld>
            <a:endParaRPr lang="en-US"/>
          </a:p>
        </p:txBody>
      </p:sp>
      <p:sp>
        <p:nvSpPr>
          <p:cNvPr id="5" name="Footer Placeholder 4">
            <a:extLst>
              <a:ext uri="{FF2B5EF4-FFF2-40B4-BE49-F238E27FC236}">
                <a16:creationId xmlns:a16="http://schemas.microsoft.com/office/drawing/2014/main" id="{949D44FA-51E5-1071-6C35-E54AD9252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4E8E2E-2F48-D8ED-B265-0842B5A1C748}"/>
              </a:ext>
            </a:extLst>
          </p:cNvPr>
          <p:cNvSpPr>
            <a:spLocks noGrp="1"/>
          </p:cNvSpPr>
          <p:nvPr>
            <p:ph type="sldNum" sz="quarter" idx="12"/>
          </p:nvPr>
        </p:nvSpPr>
        <p:spPr/>
        <p:txBody>
          <a:bodyPr/>
          <a:lstStyle/>
          <a:p>
            <a:fld id="{4CEBD9A6-3A9E-4CA2-BAA3-24A417D578F5}" type="slidenum">
              <a:rPr lang="en-US" smtClean="0"/>
              <a:t>‹#›</a:t>
            </a:fld>
            <a:endParaRPr lang="en-US"/>
          </a:p>
        </p:txBody>
      </p:sp>
    </p:spTree>
    <p:extLst>
      <p:ext uri="{BB962C8B-B14F-4D97-AF65-F5344CB8AC3E}">
        <p14:creationId xmlns:p14="http://schemas.microsoft.com/office/powerpoint/2010/main" val="2526540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B5FFA-28AA-4F13-77A7-EC32E7D4BE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9374DD-FA16-C1E2-2223-01EC453B38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4C0E6-D161-170D-4215-4E80603F405C}"/>
              </a:ext>
            </a:extLst>
          </p:cNvPr>
          <p:cNvSpPr>
            <a:spLocks noGrp="1"/>
          </p:cNvSpPr>
          <p:nvPr>
            <p:ph type="dt" sz="half" idx="10"/>
          </p:nvPr>
        </p:nvSpPr>
        <p:spPr/>
        <p:txBody>
          <a:bodyPr/>
          <a:lstStyle/>
          <a:p>
            <a:fld id="{685D7ECA-F30B-43CE-9C12-D072704A5285}" type="datetimeFigureOut">
              <a:rPr lang="en-US" smtClean="0"/>
              <a:t>3/24/25</a:t>
            </a:fld>
            <a:endParaRPr lang="en-US"/>
          </a:p>
        </p:txBody>
      </p:sp>
      <p:sp>
        <p:nvSpPr>
          <p:cNvPr id="5" name="Footer Placeholder 4">
            <a:extLst>
              <a:ext uri="{FF2B5EF4-FFF2-40B4-BE49-F238E27FC236}">
                <a16:creationId xmlns:a16="http://schemas.microsoft.com/office/drawing/2014/main" id="{C5E51912-AE58-079E-9EC7-0A9E9BE632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B5FB7-6BDB-AA53-C8AA-95C521CE181C}"/>
              </a:ext>
            </a:extLst>
          </p:cNvPr>
          <p:cNvSpPr>
            <a:spLocks noGrp="1"/>
          </p:cNvSpPr>
          <p:nvPr>
            <p:ph type="sldNum" sz="quarter" idx="12"/>
          </p:nvPr>
        </p:nvSpPr>
        <p:spPr/>
        <p:txBody>
          <a:bodyPr/>
          <a:lstStyle/>
          <a:p>
            <a:fld id="{4CEBD9A6-3A9E-4CA2-BAA3-24A417D578F5}" type="slidenum">
              <a:rPr lang="en-US" smtClean="0"/>
              <a:t>‹#›</a:t>
            </a:fld>
            <a:endParaRPr lang="en-US"/>
          </a:p>
        </p:txBody>
      </p:sp>
    </p:spTree>
    <p:extLst>
      <p:ext uri="{BB962C8B-B14F-4D97-AF65-F5344CB8AC3E}">
        <p14:creationId xmlns:p14="http://schemas.microsoft.com/office/powerpoint/2010/main" val="1153216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2AD62C-97D0-BA2B-1E81-530EFC6587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C812CB-60E3-B6FB-A93C-A3B5CB732F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E12C7E-8D02-4E57-68A1-E44BECC2599E}"/>
              </a:ext>
            </a:extLst>
          </p:cNvPr>
          <p:cNvSpPr>
            <a:spLocks noGrp="1"/>
          </p:cNvSpPr>
          <p:nvPr>
            <p:ph type="dt" sz="half" idx="10"/>
          </p:nvPr>
        </p:nvSpPr>
        <p:spPr/>
        <p:txBody>
          <a:bodyPr/>
          <a:lstStyle/>
          <a:p>
            <a:fld id="{685D7ECA-F30B-43CE-9C12-D072704A5285}" type="datetimeFigureOut">
              <a:rPr lang="en-US" smtClean="0"/>
              <a:t>3/24/25</a:t>
            </a:fld>
            <a:endParaRPr lang="en-US"/>
          </a:p>
        </p:txBody>
      </p:sp>
      <p:sp>
        <p:nvSpPr>
          <p:cNvPr id="5" name="Footer Placeholder 4">
            <a:extLst>
              <a:ext uri="{FF2B5EF4-FFF2-40B4-BE49-F238E27FC236}">
                <a16:creationId xmlns:a16="http://schemas.microsoft.com/office/drawing/2014/main" id="{AC5371E6-8C88-500E-A120-E53BA1468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D13EEE-DE56-147D-064A-CC18DD92D82F}"/>
              </a:ext>
            </a:extLst>
          </p:cNvPr>
          <p:cNvSpPr>
            <a:spLocks noGrp="1"/>
          </p:cNvSpPr>
          <p:nvPr>
            <p:ph type="sldNum" sz="quarter" idx="12"/>
          </p:nvPr>
        </p:nvSpPr>
        <p:spPr/>
        <p:txBody>
          <a:bodyPr/>
          <a:lstStyle/>
          <a:p>
            <a:fld id="{4CEBD9A6-3A9E-4CA2-BAA3-24A417D578F5}" type="slidenum">
              <a:rPr lang="en-US" smtClean="0"/>
              <a:t>‹#›</a:t>
            </a:fld>
            <a:endParaRPr lang="en-US"/>
          </a:p>
        </p:txBody>
      </p:sp>
    </p:spTree>
    <p:extLst>
      <p:ext uri="{BB962C8B-B14F-4D97-AF65-F5344CB8AC3E}">
        <p14:creationId xmlns:p14="http://schemas.microsoft.com/office/powerpoint/2010/main" val="2197335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A061A-53E3-C840-84B5-07B9CD375D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CAA9E0-7732-BB44-B91D-C331D9AA518A}"/>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3D8E0C-CB90-1645-A697-FFA4E9EFBC7E}"/>
              </a:ext>
            </a:extLst>
          </p:cNvPr>
          <p:cNvSpPr>
            <a:spLocks noGrp="1"/>
          </p:cNvSpPr>
          <p:nvPr>
            <p:ph type="dt" sz="half" idx="10"/>
          </p:nvPr>
        </p:nvSpPr>
        <p:spPr/>
        <p:txBody>
          <a:bodyPr/>
          <a:lstStyle/>
          <a:p>
            <a:fld id="{310573A2-1A4E-E04E-B9F9-0D8F44FBDEE7}" type="datetimeFigureOut">
              <a:rPr lang="en-US" smtClean="0"/>
              <a:t>3/24/25</a:t>
            </a:fld>
            <a:endParaRPr lang="en-US"/>
          </a:p>
        </p:txBody>
      </p:sp>
      <p:sp>
        <p:nvSpPr>
          <p:cNvPr id="5" name="Footer Placeholder 4">
            <a:extLst>
              <a:ext uri="{FF2B5EF4-FFF2-40B4-BE49-F238E27FC236}">
                <a16:creationId xmlns:a16="http://schemas.microsoft.com/office/drawing/2014/main" id="{725140E9-3509-6044-B20F-91AF2F7241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22FF6D-E0AF-644B-9A13-001B5096B3C1}"/>
              </a:ext>
            </a:extLst>
          </p:cNvPr>
          <p:cNvSpPr>
            <a:spLocks noGrp="1"/>
          </p:cNvSpPr>
          <p:nvPr>
            <p:ph type="sldNum" sz="quarter" idx="12"/>
          </p:nvPr>
        </p:nvSpPr>
        <p:spPr/>
        <p:txBody>
          <a:bodyPr/>
          <a:lstStyle/>
          <a:p>
            <a:fld id="{85719632-565B-1A42-A320-83464B04D974}" type="slidenum">
              <a:rPr lang="en-US" smtClean="0"/>
              <a:t>‹#›</a:t>
            </a:fld>
            <a:endParaRPr lang="en-US"/>
          </a:p>
        </p:txBody>
      </p:sp>
      <p:sp>
        <p:nvSpPr>
          <p:cNvPr id="8" name="Picture Placeholder 7">
            <a:extLst>
              <a:ext uri="{FF2B5EF4-FFF2-40B4-BE49-F238E27FC236}">
                <a16:creationId xmlns:a16="http://schemas.microsoft.com/office/drawing/2014/main" id="{86440229-C188-C148-A906-52685679E002}"/>
              </a:ext>
            </a:extLst>
          </p:cNvPr>
          <p:cNvSpPr>
            <a:spLocks noGrp="1"/>
          </p:cNvSpPr>
          <p:nvPr>
            <p:ph type="pic" sz="quarter" idx="13"/>
          </p:nvPr>
        </p:nvSpPr>
        <p:spPr>
          <a:xfrm>
            <a:off x="219075" y="536575"/>
            <a:ext cx="1600200" cy="1709739"/>
          </a:xfrm>
        </p:spPr>
        <p:txBody>
          <a:bodyPr/>
          <a:lstStyle/>
          <a:p>
            <a:endParaRPr lang="en-US"/>
          </a:p>
        </p:txBody>
      </p:sp>
    </p:spTree>
    <p:extLst>
      <p:ext uri="{BB962C8B-B14F-4D97-AF65-F5344CB8AC3E}">
        <p14:creationId xmlns:p14="http://schemas.microsoft.com/office/powerpoint/2010/main" val="332576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98569-8314-9230-C3AB-5365BDD934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DA40BA-9954-95EE-A600-6FFCD0227C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016184-33F4-BC7E-8152-592275365282}"/>
              </a:ext>
            </a:extLst>
          </p:cNvPr>
          <p:cNvSpPr>
            <a:spLocks noGrp="1"/>
          </p:cNvSpPr>
          <p:nvPr>
            <p:ph type="dt" sz="half" idx="10"/>
          </p:nvPr>
        </p:nvSpPr>
        <p:spPr/>
        <p:txBody>
          <a:bodyPr/>
          <a:lstStyle/>
          <a:p>
            <a:fld id="{685D7ECA-F30B-43CE-9C12-D072704A5285}" type="datetimeFigureOut">
              <a:rPr lang="en-US" smtClean="0"/>
              <a:t>3/24/25</a:t>
            </a:fld>
            <a:endParaRPr lang="en-US"/>
          </a:p>
        </p:txBody>
      </p:sp>
      <p:sp>
        <p:nvSpPr>
          <p:cNvPr id="5" name="Footer Placeholder 4">
            <a:extLst>
              <a:ext uri="{FF2B5EF4-FFF2-40B4-BE49-F238E27FC236}">
                <a16:creationId xmlns:a16="http://schemas.microsoft.com/office/drawing/2014/main" id="{58DD718C-A9CA-05DA-FF9A-8B5E27527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4C8628-03B9-1B86-BEA9-0D6F7ECDAC74}"/>
              </a:ext>
            </a:extLst>
          </p:cNvPr>
          <p:cNvSpPr>
            <a:spLocks noGrp="1"/>
          </p:cNvSpPr>
          <p:nvPr>
            <p:ph type="sldNum" sz="quarter" idx="12"/>
          </p:nvPr>
        </p:nvSpPr>
        <p:spPr/>
        <p:txBody>
          <a:bodyPr/>
          <a:lstStyle/>
          <a:p>
            <a:fld id="{4CEBD9A6-3A9E-4CA2-BAA3-24A417D578F5}" type="slidenum">
              <a:rPr lang="en-US" smtClean="0"/>
              <a:t>‹#›</a:t>
            </a:fld>
            <a:endParaRPr lang="en-US"/>
          </a:p>
        </p:txBody>
      </p:sp>
    </p:spTree>
    <p:extLst>
      <p:ext uri="{BB962C8B-B14F-4D97-AF65-F5344CB8AC3E}">
        <p14:creationId xmlns:p14="http://schemas.microsoft.com/office/powerpoint/2010/main" val="640376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6F345-0CE9-D4F4-6065-145917DA02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45AD53-2518-B317-1C24-29647ADCC0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312D22-FBE8-713A-124F-574FD294617E}"/>
              </a:ext>
            </a:extLst>
          </p:cNvPr>
          <p:cNvSpPr>
            <a:spLocks noGrp="1"/>
          </p:cNvSpPr>
          <p:nvPr>
            <p:ph type="dt" sz="half" idx="10"/>
          </p:nvPr>
        </p:nvSpPr>
        <p:spPr/>
        <p:txBody>
          <a:bodyPr/>
          <a:lstStyle/>
          <a:p>
            <a:fld id="{685D7ECA-F30B-43CE-9C12-D072704A5285}" type="datetimeFigureOut">
              <a:rPr lang="en-US" smtClean="0"/>
              <a:t>3/24/25</a:t>
            </a:fld>
            <a:endParaRPr lang="en-US"/>
          </a:p>
        </p:txBody>
      </p:sp>
      <p:sp>
        <p:nvSpPr>
          <p:cNvPr id="5" name="Footer Placeholder 4">
            <a:extLst>
              <a:ext uri="{FF2B5EF4-FFF2-40B4-BE49-F238E27FC236}">
                <a16:creationId xmlns:a16="http://schemas.microsoft.com/office/drawing/2014/main" id="{DE2ABD6D-A857-0E8C-E0D2-B9151E5E1B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505A-3A42-B9EA-926D-8F3804012DE2}"/>
              </a:ext>
            </a:extLst>
          </p:cNvPr>
          <p:cNvSpPr>
            <a:spLocks noGrp="1"/>
          </p:cNvSpPr>
          <p:nvPr>
            <p:ph type="sldNum" sz="quarter" idx="12"/>
          </p:nvPr>
        </p:nvSpPr>
        <p:spPr/>
        <p:txBody>
          <a:bodyPr/>
          <a:lstStyle/>
          <a:p>
            <a:fld id="{4CEBD9A6-3A9E-4CA2-BAA3-24A417D578F5}" type="slidenum">
              <a:rPr lang="en-US" smtClean="0"/>
              <a:t>‹#›</a:t>
            </a:fld>
            <a:endParaRPr lang="en-US"/>
          </a:p>
        </p:txBody>
      </p:sp>
    </p:spTree>
    <p:extLst>
      <p:ext uri="{BB962C8B-B14F-4D97-AF65-F5344CB8AC3E}">
        <p14:creationId xmlns:p14="http://schemas.microsoft.com/office/powerpoint/2010/main" val="1149762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05241-AAE1-DB92-74BE-94D2289C27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026A9B-499F-E5DC-7628-F685A77AB0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8FBF96-8357-5216-5757-7E0BCA817E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59F867-3766-2F8F-1155-7ED7CCA11E7E}"/>
              </a:ext>
            </a:extLst>
          </p:cNvPr>
          <p:cNvSpPr>
            <a:spLocks noGrp="1"/>
          </p:cNvSpPr>
          <p:nvPr>
            <p:ph type="dt" sz="half" idx="10"/>
          </p:nvPr>
        </p:nvSpPr>
        <p:spPr/>
        <p:txBody>
          <a:bodyPr/>
          <a:lstStyle/>
          <a:p>
            <a:fld id="{685D7ECA-F30B-43CE-9C12-D072704A5285}" type="datetimeFigureOut">
              <a:rPr lang="en-US" smtClean="0"/>
              <a:t>3/24/25</a:t>
            </a:fld>
            <a:endParaRPr lang="en-US"/>
          </a:p>
        </p:txBody>
      </p:sp>
      <p:sp>
        <p:nvSpPr>
          <p:cNvPr id="6" name="Footer Placeholder 5">
            <a:extLst>
              <a:ext uri="{FF2B5EF4-FFF2-40B4-BE49-F238E27FC236}">
                <a16:creationId xmlns:a16="http://schemas.microsoft.com/office/drawing/2014/main" id="{CF0D4B81-08C5-7DC7-00DA-34947017CF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14EFD8-71C4-79F7-A925-23339072DB81}"/>
              </a:ext>
            </a:extLst>
          </p:cNvPr>
          <p:cNvSpPr>
            <a:spLocks noGrp="1"/>
          </p:cNvSpPr>
          <p:nvPr>
            <p:ph type="sldNum" sz="quarter" idx="12"/>
          </p:nvPr>
        </p:nvSpPr>
        <p:spPr/>
        <p:txBody>
          <a:bodyPr/>
          <a:lstStyle/>
          <a:p>
            <a:fld id="{4CEBD9A6-3A9E-4CA2-BAA3-24A417D578F5}" type="slidenum">
              <a:rPr lang="en-US" smtClean="0"/>
              <a:t>‹#›</a:t>
            </a:fld>
            <a:endParaRPr lang="en-US"/>
          </a:p>
        </p:txBody>
      </p:sp>
    </p:spTree>
    <p:extLst>
      <p:ext uri="{BB962C8B-B14F-4D97-AF65-F5344CB8AC3E}">
        <p14:creationId xmlns:p14="http://schemas.microsoft.com/office/powerpoint/2010/main" val="91062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D0AE2-F55A-5664-8B00-26C85E5152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4EA987-FD2B-4E19-2CA4-7F38ED6B90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18E217-A27B-E761-32CD-8029D4E22A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040460-E13F-B4E4-9F48-58A9920833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EFC470-4D38-261D-DFEC-654FB68B0F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545D3F-2CE4-06AF-B7E5-82AA7663DCB5}"/>
              </a:ext>
            </a:extLst>
          </p:cNvPr>
          <p:cNvSpPr>
            <a:spLocks noGrp="1"/>
          </p:cNvSpPr>
          <p:nvPr>
            <p:ph type="dt" sz="half" idx="10"/>
          </p:nvPr>
        </p:nvSpPr>
        <p:spPr/>
        <p:txBody>
          <a:bodyPr/>
          <a:lstStyle/>
          <a:p>
            <a:fld id="{685D7ECA-F30B-43CE-9C12-D072704A5285}" type="datetimeFigureOut">
              <a:rPr lang="en-US" smtClean="0"/>
              <a:t>3/24/25</a:t>
            </a:fld>
            <a:endParaRPr lang="en-US"/>
          </a:p>
        </p:txBody>
      </p:sp>
      <p:sp>
        <p:nvSpPr>
          <p:cNvPr id="8" name="Footer Placeholder 7">
            <a:extLst>
              <a:ext uri="{FF2B5EF4-FFF2-40B4-BE49-F238E27FC236}">
                <a16:creationId xmlns:a16="http://schemas.microsoft.com/office/drawing/2014/main" id="{A6E3BF30-280B-D4FB-B3B3-6257F37C24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5F6659-02C7-74EA-445D-9B0E8AD6A7E8}"/>
              </a:ext>
            </a:extLst>
          </p:cNvPr>
          <p:cNvSpPr>
            <a:spLocks noGrp="1"/>
          </p:cNvSpPr>
          <p:nvPr>
            <p:ph type="sldNum" sz="quarter" idx="12"/>
          </p:nvPr>
        </p:nvSpPr>
        <p:spPr/>
        <p:txBody>
          <a:bodyPr/>
          <a:lstStyle/>
          <a:p>
            <a:fld id="{4CEBD9A6-3A9E-4CA2-BAA3-24A417D578F5}" type="slidenum">
              <a:rPr lang="en-US" smtClean="0"/>
              <a:t>‹#›</a:t>
            </a:fld>
            <a:endParaRPr lang="en-US"/>
          </a:p>
        </p:txBody>
      </p:sp>
    </p:spTree>
    <p:extLst>
      <p:ext uri="{BB962C8B-B14F-4D97-AF65-F5344CB8AC3E}">
        <p14:creationId xmlns:p14="http://schemas.microsoft.com/office/powerpoint/2010/main" val="80806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A74FC-DB53-22D0-8405-C9A49491FF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D5D215-3CC6-550C-9825-FCEB458F9DF9}"/>
              </a:ext>
            </a:extLst>
          </p:cNvPr>
          <p:cNvSpPr>
            <a:spLocks noGrp="1"/>
          </p:cNvSpPr>
          <p:nvPr>
            <p:ph type="dt" sz="half" idx="10"/>
          </p:nvPr>
        </p:nvSpPr>
        <p:spPr/>
        <p:txBody>
          <a:bodyPr/>
          <a:lstStyle/>
          <a:p>
            <a:fld id="{685D7ECA-F30B-43CE-9C12-D072704A5285}" type="datetimeFigureOut">
              <a:rPr lang="en-US" smtClean="0"/>
              <a:t>3/24/25</a:t>
            </a:fld>
            <a:endParaRPr lang="en-US"/>
          </a:p>
        </p:txBody>
      </p:sp>
      <p:sp>
        <p:nvSpPr>
          <p:cNvPr id="4" name="Footer Placeholder 3">
            <a:extLst>
              <a:ext uri="{FF2B5EF4-FFF2-40B4-BE49-F238E27FC236}">
                <a16:creationId xmlns:a16="http://schemas.microsoft.com/office/drawing/2014/main" id="{11697E36-19DA-0E21-3FD1-2FCC9E73FC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448DC2-303C-4440-AA34-CD1A6DF8105D}"/>
              </a:ext>
            </a:extLst>
          </p:cNvPr>
          <p:cNvSpPr>
            <a:spLocks noGrp="1"/>
          </p:cNvSpPr>
          <p:nvPr>
            <p:ph type="sldNum" sz="quarter" idx="12"/>
          </p:nvPr>
        </p:nvSpPr>
        <p:spPr/>
        <p:txBody>
          <a:bodyPr/>
          <a:lstStyle/>
          <a:p>
            <a:fld id="{4CEBD9A6-3A9E-4CA2-BAA3-24A417D578F5}" type="slidenum">
              <a:rPr lang="en-US" smtClean="0"/>
              <a:t>‹#›</a:t>
            </a:fld>
            <a:endParaRPr lang="en-US"/>
          </a:p>
        </p:txBody>
      </p:sp>
    </p:spTree>
    <p:extLst>
      <p:ext uri="{BB962C8B-B14F-4D97-AF65-F5344CB8AC3E}">
        <p14:creationId xmlns:p14="http://schemas.microsoft.com/office/powerpoint/2010/main" val="1114474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A90CA2-6A0E-9A21-CD85-8FA6C71A73B1}"/>
              </a:ext>
            </a:extLst>
          </p:cNvPr>
          <p:cNvSpPr>
            <a:spLocks noGrp="1"/>
          </p:cNvSpPr>
          <p:nvPr>
            <p:ph type="dt" sz="half" idx="10"/>
          </p:nvPr>
        </p:nvSpPr>
        <p:spPr/>
        <p:txBody>
          <a:bodyPr/>
          <a:lstStyle/>
          <a:p>
            <a:fld id="{685D7ECA-F30B-43CE-9C12-D072704A5285}" type="datetimeFigureOut">
              <a:rPr lang="en-US" smtClean="0"/>
              <a:t>3/24/25</a:t>
            </a:fld>
            <a:endParaRPr lang="en-US"/>
          </a:p>
        </p:txBody>
      </p:sp>
      <p:sp>
        <p:nvSpPr>
          <p:cNvPr id="3" name="Footer Placeholder 2">
            <a:extLst>
              <a:ext uri="{FF2B5EF4-FFF2-40B4-BE49-F238E27FC236}">
                <a16:creationId xmlns:a16="http://schemas.microsoft.com/office/drawing/2014/main" id="{6FAB73BB-17CC-40E1-E847-234BDA58C0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366545-BC72-0D3F-3629-4DDD685E8935}"/>
              </a:ext>
            </a:extLst>
          </p:cNvPr>
          <p:cNvSpPr>
            <a:spLocks noGrp="1"/>
          </p:cNvSpPr>
          <p:nvPr>
            <p:ph type="sldNum" sz="quarter" idx="12"/>
          </p:nvPr>
        </p:nvSpPr>
        <p:spPr/>
        <p:txBody>
          <a:bodyPr/>
          <a:lstStyle/>
          <a:p>
            <a:fld id="{4CEBD9A6-3A9E-4CA2-BAA3-24A417D578F5}" type="slidenum">
              <a:rPr lang="en-US" smtClean="0"/>
              <a:t>‹#›</a:t>
            </a:fld>
            <a:endParaRPr lang="en-US"/>
          </a:p>
        </p:txBody>
      </p:sp>
    </p:spTree>
    <p:extLst>
      <p:ext uri="{BB962C8B-B14F-4D97-AF65-F5344CB8AC3E}">
        <p14:creationId xmlns:p14="http://schemas.microsoft.com/office/powerpoint/2010/main" val="2552426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33443-1A28-80F8-6D91-F8C50A4214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7CFFAC-4ADE-BCA4-40D9-AFC709FC41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221E9-5707-19DC-9554-23ECBE8540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9908E6-35FB-C21A-253A-20ACBF523023}"/>
              </a:ext>
            </a:extLst>
          </p:cNvPr>
          <p:cNvSpPr>
            <a:spLocks noGrp="1"/>
          </p:cNvSpPr>
          <p:nvPr>
            <p:ph type="dt" sz="half" idx="10"/>
          </p:nvPr>
        </p:nvSpPr>
        <p:spPr/>
        <p:txBody>
          <a:bodyPr/>
          <a:lstStyle/>
          <a:p>
            <a:fld id="{685D7ECA-F30B-43CE-9C12-D072704A5285}" type="datetimeFigureOut">
              <a:rPr lang="en-US" smtClean="0"/>
              <a:t>3/24/25</a:t>
            </a:fld>
            <a:endParaRPr lang="en-US"/>
          </a:p>
        </p:txBody>
      </p:sp>
      <p:sp>
        <p:nvSpPr>
          <p:cNvPr id="6" name="Footer Placeholder 5">
            <a:extLst>
              <a:ext uri="{FF2B5EF4-FFF2-40B4-BE49-F238E27FC236}">
                <a16:creationId xmlns:a16="http://schemas.microsoft.com/office/drawing/2014/main" id="{1F59B4F6-3436-A7A6-FA3E-48D0AB53FA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19BFCA-D65D-F142-D104-520EAC978B9D}"/>
              </a:ext>
            </a:extLst>
          </p:cNvPr>
          <p:cNvSpPr>
            <a:spLocks noGrp="1"/>
          </p:cNvSpPr>
          <p:nvPr>
            <p:ph type="sldNum" sz="quarter" idx="12"/>
          </p:nvPr>
        </p:nvSpPr>
        <p:spPr/>
        <p:txBody>
          <a:bodyPr/>
          <a:lstStyle/>
          <a:p>
            <a:fld id="{4CEBD9A6-3A9E-4CA2-BAA3-24A417D578F5}" type="slidenum">
              <a:rPr lang="en-US" smtClean="0"/>
              <a:t>‹#›</a:t>
            </a:fld>
            <a:endParaRPr lang="en-US"/>
          </a:p>
        </p:txBody>
      </p:sp>
    </p:spTree>
    <p:extLst>
      <p:ext uri="{BB962C8B-B14F-4D97-AF65-F5344CB8AC3E}">
        <p14:creationId xmlns:p14="http://schemas.microsoft.com/office/powerpoint/2010/main" val="3192273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A12E-7300-E65D-46ED-ABFDACA38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73C09E-026B-F2A8-8172-33A4EAD66F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01BC13-380A-18FE-AEE0-BA23520D4D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22468F-04FA-077A-06D0-00B4282F9D07}"/>
              </a:ext>
            </a:extLst>
          </p:cNvPr>
          <p:cNvSpPr>
            <a:spLocks noGrp="1"/>
          </p:cNvSpPr>
          <p:nvPr>
            <p:ph type="dt" sz="half" idx="10"/>
          </p:nvPr>
        </p:nvSpPr>
        <p:spPr/>
        <p:txBody>
          <a:bodyPr/>
          <a:lstStyle/>
          <a:p>
            <a:fld id="{685D7ECA-F30B-43CE-9C12-D072704A5285}" type="datetimeFigureOut">
              <a:rPr lang="en-US" smtClean="0"/>
              <a:t>3/24/25</a:t>
            </a:fld>
            <a:endParaRPr lang="en-US"/>
          </a:p>
        </p:txBody>
      </p:sp>
      <p:sp>
        <p:nvSpPr>
          <p:cNvPr id="6" name="Footer Placeholder 5">
            <a:extLst>
              <a:ext uri="{FF2B5EF4-FFF2-40B4-BE49-F238E27FC236}">
                <a16:creationId xmlns:a16="http://schemas.microsoft.com/office/drawing/2014/main" id="{C02DAA8A-0AA3-3051-E59C-534643BAD0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D8811F-145B-0072-279F-C16D7304873B}"/>
              </a:ext>
            </a:extLst>
          </p:cNvPr>
          <p:cNvSpPr>
            <a:spLocks noGrp="1"/>
          </p:cNvSpPr>
          <p:nvPr>
            <p:ph type="sldNum" sz="quarter" idx="12"/>
          </p:nvPr>
        </p:nvSpPr>
        <p:spPr/>
        <p:txBody>
          <a:bodyPr/>
          <a:lstStyle/>
          <a:p>
            <a:fld id="{4CEBD9A6-3A9E-4CA2-BAA3-24A417D578F5}" type="slidenum">
              <a:rPr lang="en-US" smtClean="0"/>
              <a:t>‹#›</a:t>
            </a:fld>
            <a:endParaRPr lang="en-US"/>
          </a:p>
        </p:txBody>
      </p:sp>
    </p:spTree>
    <p:extLst>
      <p:ext uri="{BB962C8B-B14F-4D97-AF65-F5344CB8AC3E}">
        <p14:creationId xmlns:p14="http://schemas.microsoft.com/office/powerpoint/2010/main" val="855475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CBBAE7-6B1F-82A7-D44A-440BE82506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B491ED-C2E8-E6BF-A71A-536F191A5B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7A7AF5-0517-3C57-46E3-264086AFF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D7ECA-F30B-43CE-9C12-D072704A5285}" type="datetimeFigureOut">
              <a:rPr lang="en-US" smtClean="0"/>
              <a:t>3/24/25</a:t>
            </a:fld>
            <a:endParaRPr lang="en-US"/>
          </a:p>
        </p:txBody>
      </p:sp>
      <p:sp>
        <p:nvSpPr>
          <p:cNvPr id="5" name="Footer Placeholder 4">
            <a:extLst>
              <a:ext uri="{FF2B5EF4-FFF2-40B4-BE49-F238E27FC236}">
                <a16:creationId xmlns:a16="http://schemas.microsoft.com/office/drawing/2014/main" id="{14088E39-0A3D-910D-AD67-768DDA6B19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454D8F-C088-4E1E-FD0D-BB85868562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BD9A6-3A9E-4CA2-BAA3-24A417D578F5}" type="slidenum">
              <a:rPr lang="en-US" smtClean="0"/>
              <a:t>‹#›</a:t>
            </a:fld>
            <a:endParaRPr lang="en-US"/>
          </a:p>
        </p:txBody>
      </p:sp>
    </p:spTree>
    <p:extLst>
      <p:ext uri="{BB962C8B-B14F-4D97-AF65-F5344CB8AC3E}">
        <p14:creationId xmlns:p14="http://schemas.microsoft.com/office/powerpoint/2010/main" val="386271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49.jpg"/><Relationship Id="rId13" Type="http://schemas.openxmlformats.org/officeDocument/2006/relationships/image" Target="../media/image53.jpeg"/><Relationship Id="rId18" Type="http://schemas.openxmlformats.org/officeDocument/2006/relationships/image" Target="../media/image57.png"/><Relationship Id="rId3" Type="http://schemas.openxmlformats.org/officeDocument/2006/relationships/image" Target="../media/image44.png"/><Relationship Id="rId21" Type="http://schemas.openxmlformats.org/officeDocument/2006/relationships/image" Target="../media/image3.png"/><Relationship Id="rId7" Type="http://schemas.openxmlformats.org/officeDocument/2006/relationships/image" Target="../media/image48.jpeg"/><Relationship Id="rId12" Type="http://schemas.openxmlformats.org/officeDocument/2006/relationships/image" Target="../media/image52.emf"/><Relationship Id="rId17" Type="http://schemas.openxmlformats.org/officeDocument/2006/relationships/image" Target="../media/image56.png"/><Relationship Id="rId2" Type="http://schemas.openxmlformats.org/officeDocument/2006/relationships/notesSlide" Target="../notesSlides/notesSlide8.xml"/><Relationship Id="rId16" Type="http://schemas.openxmlformats.org/officeDocument/2006/relationships/image" Target="../media/image55.jpe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oleObject" Target="../embeddings/oleObject1.bin"/><Relationship Id="rId24" Type="http://schemas.openxmlformats.org/officeDocument/2006/relationships/image" Target="../media/image4.png"/><Relationship Id="rId5" Type="http://schemas.openxmlformats.org/officeDocument/2006/relationships/image" Target="../media/image46.png"/><Relationship Id="rId15" Type="http://schemas.openxmlformats.org/officeDocument/2006/relationships/image" Target="../media/image2.png"/><Relationship Id="rId23" Type="http://schemas.openxmlformats.org/officeDocument/2006/relationships/image" Target="../media/image61.png"/><Relationship Id="rId10" Type="http://schemas.openxmlformats.org/officeDocument/2006/relationships/image" Target="../media/image51.png"/><Relationship Id="rId19" Type="http://schemas.openxmlformats.org/officeDocument/2006/relationships/image" Target="../media/image58.jpg"/><Relationship Id="rId4" Type="http://schemas.openxmlformats.org/officeDocument/2006/relationships/image" Target="../media/image45.jpg"/><Relationship Id="rId9" Type="http://schemas.openxmlformats.org/officeDocument/2006/relationships/image" Target="../media/image50.jpeg"/><Relationship Id="rId14" Type="http://schemas.openxmlformats.org/officeDocument/2006/relationships/image" Target="../media/image54.png"/><Relationship Id="rId22" Type="http://schemas.openxmlformats.org/officeDocument/2006/relationships/image" Target="../media/image60.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6.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30.png"/><Relationship Id="rId4" Type="http://schemas.openxmlformats.org/officeDocument/2006/relationships/image" Target="../media/image10.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ccessibility Tools">
            <a:extLst>
              <a:ext uri="{FF2B5EF4-FFF2-40B4-BE49-F238E27FC236}">
                <a16:creationId xmlns:a16="http://schemas.microsoft.com/office/drawing/2014/main" id="{C1842B5E-BEB5-2BE4-2A2A-EB3DD695C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056" y="262937"/>
            <a:ext cx="8501365" cy="61414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A9B0241-578F-B5D6-76DC-63C8C6742809}"/>
              </a:ext>
            </a:extLst>
          </p:cNvPr>
          <p:cNvSpPr txBox="1"/>
          <p:nvPr/>
        </p:nvSpPr>
        <p:spPr>
          <a:xfrm>
            <a:off x="463015" y="4378469"/>
            <a:ext cx="8232703" cy="1046440"/>
          </a:xfrm>
          <a:prstGeom prst="rect">
            <a:avLst/>
          </a:prstGeom>
          <a:noFill/>
        </p:spPr>
        <p:txBody>
          <a:bodyPr wrap="none" rtlCol="0">
            <a:spAutoFit/>
          </a:bodyPr>
          <a:lstStyle/>
          <a:p>
            <a:pPr algn="ctr"/>
            <a:r>
              <a:rPr lang="en-US" sz="3100" b="1" dirty="0">
                <a:solidFill>
                  <a:srgbClr val="002060"/>
                </a:solidFill>
                <a:latin typeface="Arial" panose="020B0604020202020204" pitchFamily="34" charset="0"/>
                <a:cs typeface="Arial" panose="020B0604020202020204" pitchFamily="34" charset="0"/>
              </a:rPr>
              <a:t>MESAS DE EVANGELISMO, DISCIPULADO</a:t>
            </a:r>
          </a:p>
          <a:p>
            <a:pPr algn="ctr"/>
            <a:r>
              <a:rPr lang="en-US" sz="3100" b="1" dirty="0">
                <a:solidFill>
                  <a:srgbClr val="002060"/>
                </a:solidFill>
                <a:latin typeface="Arial" panose="020B0604020202020204" pitchFamily="34" charset="0"/>
                <a:cs typeface="Arial" panose="020B0604020202020204" pitchFamily="34" charset="0"/>
              </a:rPr>
              <a:t> Y PLANTACIÓN DE IGLESIAS </a:t>
            </a:r>
          </a:p>
        </p:txBody>
      </p:sp>
      <p:sp>
        <p:nvSpPr>
          <p:cNvPr id="6" name="TextBox 5">
            <a:extLst>
              <a:ext uri="{FF2B5EF4-FFF2-40B4-BE49-F238E27FC236}">
                <a16:creationId xmlns:a16="http://schemas.microsoft.com/office/drawing/2014/main" id="{3B6C9A0A-6FB5-8ABD-A47B-902621A14185}"/>
              </a:ext>
            </a:extLst>
          </p:cNvPr>
          <p:cNvSpPr txBox="1"/>
          <p:nvPr/>
        </p:nvSpPr>
        <p:spPr>
          <a:xfrm>
            <a:off x="2555622" y="5622262"/>
            <a:ext cx="1819729" cy="584775"/>
          </a:xfrm>
          <a:prstGeom prst="rect">
            <a:avLst/>
          </a:prstGeom>
          <a:noFill/>
        </p:spPr>
        <p:txBody>
          <a:bodyPr wrap="none" rtlCol="0">
            <a:spAutoFit/>
          </a:bodyPr>
          <a:lstStyle/>
          <a:p>
            <a:r>
              <a:rPr lang="en-US" sz="3200" b="1" dirty="0">
                <a:solidFill>
                  <a:srgbClr val="CB601A"/>
                </a:solidFill>
                <a:latin typeface="Arial" panose="020B0604020202020204" pitchFamily="34" charset="0"/>
                <a:cs typeface="Arial" panose="020B0604020202020204" pitchFamily="34" charset="0"/>
              </a:rPr>
              <a:t>CARIBE</a:t>
            </a:r>
          </a:p>
        </p:txBody>
      </p:sp>
      <p:pic>
        <p:nvPicPr>
          <p:cNvPr id="9" name="Picture 8">
            <a:extLst>
              <a:ext uri="{FF2B5EF4-FFF2-40B4-BE49-F238E27FC236}">
                <a16:creationId xmlns:a16="http://schemas.microsoft.com/office/drawing/2014/main" id="{65178D6F-830A-6AF1-6D55-113E9DD04E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18" t="14157" r="2522" b="8855"/>
          <a:stretch/>
        </p:blipFill>
        <p:spPr>
          <a:xfrm>
            <a:off x="316260" y="495978"/>
            <a:ext cx="3149227" cy="831435"/>
          </a:xfrm>
          <a:prstGeom prst="rect">
            <a:avLst/>
          </a:prstGeom>
        </p:spPr>
      </p:pic>
      <p:pic>
        <p:nvPicPr>
          <p:cNvPr id="3" name="Picture 2" descr="Green and yellow text on a black background&#10;&#10;AI-generated content may be incorrect.">
            <a:extLst>
              <a:ext uri="{FF2B5EF4-FFF2-40B4-BE49-F238E27FC236}">
                <a16:creationId xmlns:a16="http://schemas.microsoft.com/office/drawing/2014/main" id="{CC2A99CB-F1CB-1990-1414-F66FBC76A0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015" y="1668943"/>
            <a:ext cx="2576670" cy="789332"/>
          </a:xfrm>
          <a:prstGeom prst="rect">
            <a:avLst/>
          </a:prstGeom>
        </p:spPr>
      </p:pic>
      <p:pic>
        <p:nvPicPr>
          <p:cNvPr id="11" name="Picture 10" descr="A black background with text&#10;&#10;AI-generated content may be incorrect.">
            <a:extLst>
              <a:ext uri="{FF2B5EF4-FFF2-40B4-BE49-F238E27FC236}">
                <a16:creationId xmlns:a16="http://schemas.microsoft.com/office/drawing/2014/main" id="{8D82B71E-F1F6-9076-9E00-3FABC09C6C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015" y="2923567"/>
            <a:ext cx="2371837" cy="648079"/>
          </a:xfrm>
          <a:prstGeom prst="rect">
            <a:avLst/>
          </a:prstGeom>
        </p:spPr>
      </p:pic>
    </p:spTree>
    <p:extLst>
      <p:ext uri="{BB962C8B-B14F-4D97-AF65-F5344CB8AC3E}">
        <p14:creationId xmlns:p14="http://schemas.microsoft.com/office/powerpoint/2010/main" val="3897093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063E0-1C6D-DB5F-0BBC-23C9A662146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C6EC622-D5CE-0049-372C-D2640FAA29A5}"/>
              </a:ext>
            </a:extLst>
          </p:cNvPr>
          <p:cNvSpPr/>
          <p:nvPr/>
        </p:nvSpPr>
        <p:spPr>
          <a:xfrm>
            <a:off x="12700" y="0"/>
            <a:ext cx="12166600" cy="454079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116D269-4846-F738-60D3-B594632C0F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0170"/>
            <a:ext cx="12192000" cy="6858000"/>
          </a:xfrm>
          <a:prstGeom prst="rect">
            <a:avLst/>
          </a:prstGeom>
        </p:spPr>
      </p:pic>
      <p:pic>
        <p:nvPicPr>
          <p:cNvPr id="2" name="Picture 1">
            <a:extLst>
              <a:ext uri="{FF2B5EF4-FFF2-40B4-BE49-F238E27FC236}">
                <a16:creationId xmlns:a16="http://schemas.microsoft.com/office/drawing/2014/main" id="{70A8E977-9FBC-5BD0-7424-683621FB08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420"/>
          <a:stretch/>
        </p:blipFill>
        <p:spPr>
          <a:xfrm>
            <a:off x="12700" y="3354074"/>
            <a:ext cx="12192000" cy="3429001"/>
          </a:xfrm>
          <a:prstGeom prst="rect">
            <a:avLst/>
          </a:prstGeom>
        </p:spPr>
      </p:pic>
      <p:sp>
        <p:nvSpPr>
          <p:cNvPr id="4" name="TextBox 10">
            <a:extLst>
              <a:ext uri="{FF2B5EF4-FFF2-40B4-BE49-F238E27FC236}">
                <a16:creationId xmlns:a16="http://schemas.microsoft.com/office/drawing/2014/main" id="{588AEE3E-1E4C-2E03-C339-4668A0CAF3DC}"/>
              </a:ext>
            </a:extLst>
          </p:cNvPr>
          <p:cNvSpPr txBox="1">
            <a:spLocks noChangeArrowheads="1"/>
          </p:cNvSpPr>
          <p:nvPr/>
        </p:nvSpPr>
        <p:spPr bwMode="auto">
          <a:xfrm>
            <a:off x="436537" y="960949"/>
            <a:ext cx="11318925" cy="1542347"/>
          </a:xfrm>
          <a:prstGeom prst="rect">
            <a:avLst/>
          </a:prstGeom>
          <a:noFill/>
          <a:ln>
            <a:noFill/>
          </a:ln>
        </p:spPr>
        <p:txBody>
          <a:bodyPr wrap="square" lIns="0" tIns="0" rIns="0" bIns="46103" anchor="t" anchorCtr="0">
            <a:spAutoFit/>
          </a:bodyPr>
          <a:lstStyle>
            <a:lvl1pPr defTabSz="1044575">
              <a:defRPr sz="2000">
                <a:solidFill>
                  <a:schemeClr val="tx1"/>
                </a:solidFill>
                <a:latin typeface="Calibri" panose="020F0502020204030204" pitchFamily="34" charset="0"/>
                <a:cs typeface="Arial" panose="020B0604020202020204" pitchFamily="34" charset="0"/>
              </a:defRPr>
            </a:lvl1pPr>
            <a:lvl2pPr marL="742950" indent="-285750" defTabSz="1044575">
              <a:defRPr sz="2000">
                <a:solidFill>
                  <a:schemeClr val="tx1"/>
                </a:solidFill>
                <a:latin typeface="Calibri" panose="020F0502020204030204" pitchFamily="34" charset="0"/>
                <a:cs typeface="Arial" panose="020B0604020202020204" pitchFamily="34" charset="0"/>
              </a:defRPr>
            </a:lvl2pPr>
            <a:lvl3pPr marL="1143000" indent="-228600" defTabSz="1044575">
              <a:defRPr sz="2000">
                <a:solidFill>
                  <a:schemeClr val="tx1"/>
                </a:solidFill>
                <a:latin typeface="Calibri" panose="020F0502020204030204" pitchFamily="34" charset="0"/>
                <a:cs typeface="Arial" panose="020B0604020202020204" pitchFamily="34" charset="0"/>
              </a:defRPr>
            </a:lvl3pPr>
            <a:lvl4pPr marL="1600200" indent="-228600" defTabSz="1044575">
              <a:defRPr sz="2000">
                <a:solidFill>
                  <a:schemeClr val="tx1"/>
                </a:solidFill>
                <a:latin typeface="Calibri" panose="020F0502020204030204" pitchFamily="34" charset="0"/>
                <a:cs typeface="Arial" panose="020B0604020202020204" pitchFamily="34" charset="0"/>
              </a:defRPr>
            </a:lvl4pPr>
            <a:lvl5pPr marL="2057400" indent="-228600" defTabSz="1044575">
              <a:defRPr sz="2000">
                <a:solidFill>
                  <a:schemeClr val="tx1"/>
                </a:solidFill>
                <a:latin typeface="Calibri" panose="020F0502020204030204" pitchFamily="34" charset="0"/>
                <a:cs typeface="Arial" panose="020B0604020202020204" pitchFamily="34" charset="0"/>
              </a:defRPr>
            </a:lvl5pPr>
            <a:lvl6pPr marL="2514600" indent="-228600" defTabSz="1044575"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6pPr>
            <a:lvl7pPr marL="2971800" indent="-228600" defTabSz="1044575"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7pPr>
            <a:lvl8pPr marL="3429000" indent="-228600" defTabSz="1044575"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8pPr>
            <a:lvl9pPr marL="3886200" indent="-228600" defTabSz="1044575"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9pPr>
          </a:lstStyle>
          <a:p>
            <a:pPr lvl="0" algn="ctr" defTabSz="1392732" fontAlgn="base">
              <a:lnSpc>
                <a:spcPct val="90000"/>
              </a:lnSpc>
              <a:spcBef>
                <a:spcPts val="1200"/>
              </a:spcBef>
              <a:spcAft>
                <a:spcPct val="0"/>
              </a:spcAft>
              <a:defRPr/>
            </a:pPr>
            <a:r>
              <a:rPr lang="en-US" altLang="en-US" sz="5400" b="1" kern="0" dirty="0">
                <a:solidFill>
                  <a:schemeClr val="bg1"/>
                </a:solidFill>
                <a:latin typeface="Arial" panose="020B0604020202020204" pitchFamily="34" charset="0"/>
                <a:ea typeface="Verdana" panose="020B0604030504040204" pitchFamily="34" charset="0"/>
              </a:rPr>
              <a:t>Mesa Nacional de </a:t>
            </a:r>
            <a:r>
              <a:rPr lang="en-US" altLang="en-US" sz="5400" b="1" kern="0" dirty="0" err="1">
                <a:solidFill>
                  <a:schemeClr val="bg1"/>
                </a:solidFill>
                <a:latin typeface="Arial" panose="020B0604020202020204" pitchFamily="34" charset="0"/>
                <a:ea typeface="Verdana" panose="020B0604030504040204" pitchFamily="34" charset="0"/>
              </a:rPr>
              <a:t>Evangelismo</a:t>
            </a:r>
            <a:r>
              <a:rPr lang="en-US" altLang="en-US" sz="5400" b="1" kern="0" dirty="0">
                <a:solidFill>
                  <a:schemeClr val="bg1"/>
                </a:solidFill>
                <a:latin typeface="Arial" panose="020B0604020202020204" pitchFamily="34" charset="0"/>
                <a:ea typeface="Verdana" panose="020B0604030504040204" pitchFamily="34" charset="0"/>
              </a:rPr>
              <a:t> y </a:t>
            </a:r>
            <a:r>
              <a:rPr lang="en-US" altLang="en-US" sz="5400" b="1" kern="0" dirty="0" err="1">
                <a:solidFill>
                  <a:schemeClr val="bg1"/>
                </a:solidFill>
                <a:latin typeface="Arial" panose="020B0604020202020204" pitchFamily="34" charset="0"/>
                <a:ea typeface="Verdana" panose="020B0604030504040204" pitchFamily="34" charset="0"/>
              </a:rPr>
              <a:t>Discipulado</a:t>
            </a:r>
            <a:r>
              <a:rPr lang="en-US" altLang="en-US" sz="5400" b="1" kern="0" dirty="0">
                <a:solidFill>
                  <a:schemeClr val="bg1"/>
                </a:solidFill>
                <a:latin typeface="Arial" panose="020B0604020202020204" pitchFamily="34" charset="0"/>
                <a:ea typeface="Verdana" panose="020B0604030504040204" pitchFamily="34" charset="0"/>
              </a:rPr>
              <a:t> Haiti</a:t>
            </a:r>
          </a:p>
        </p:txBody>
      </p:sp>
      <p:pic>
        <p:nvPicPr>
          <p:cNvPr id="5122" name="Picture 2" descr="Bandera de Haití - Wikipedia, la enciclopedia libre">
            <a:extLst>
              <a:ext uri="{FF2B5EF4-FFF2-40B4-BE49-F238E27FC236}">
                <a16:creationId xmlns:a16="http://schemas.microsoft.com/office/drawing/2014/main" id="{A9697950-643F-0C48-E65E-3E9A68D323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3642" y="3238228"/>
            <a:ext cx="2584823" cy="1550894"/>
          </a:xfrm>
          <a:prstGeom prst="rect">
            <a:avLst/>
          </a:prstGeom>
          <a:solidFill>
            <a:schemeClr val="bg1"/>
          </a:solidFill>
          <a:ln w="57150">
            <a:solidFill>
              <a:schemeClr val="bg1"/>
            </a:solidFill>
          </a:ln>
        </p:spPr>
      </p:pic>
      <p:sp>
        <p:nvSpPr>
          <p:cNvPr id="11" name="TextBox 10">
            <a:extLst>
              <a:ext uri="{FF2B5EF4-FFF2-40B4-BE49-F238E27FC236}">
                <a16:creationId xmlns:a16="http://schemas.microsoft.com/office/drawing/2014/main" id="{71620236-ECB9-B605-A7E6-F47316EDDD5A}"/>
              </a:ext>
            </a:extLst>
          </p:cNvPr>
          <p:cNvSpPr txBox="1"/>
          <p:nvPr/>
        </p:nvSpPr>
        <p:spPr>
          <a:xfrm>
            <a:off x="4109316" y="5454812"/>
            <a:ext cx="3576620"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10 </a:t>
            </a:r>
            <a:r>
              <a:rPr lang="en-US" sz="3200" b="1" dirty="0" err="1">
                <a:latin typeface="Arial" panose="020B0604020202020204" pitchFamily="34" charset="0"/>
                <a:cs typeface="Arial" panose="020B0604020202020204" pitchFamily="34" charset="0"/>
              </a:rPr>
              <a:t>Organizacione</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9960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FFF5A9-B45E-9590-9E9D-C34562F128FA}"/>
              </a:ext>
            </a:extLst>
          </p:cNvPr>
          <p:cNvSpPr txBox="1"/>
          <p:nvPr/>
        </p:nvSpPr>
        <p:spPr>
          <a:xfrm>
            <a:off x="478537" y="818345"/>
            <a:ext cx="11234926" cy="3293209"/>
          </a:xfrm>
          <a:prstGeom prst="rect">
            <a:avLst/>
          </a:prstGeom>
          <a:noFill/>
        </p:spPr>
        <p:txBody>
          <a:bodyPr wrap="square" rtlCol="0">
            <a:spAutoFit/>
          </a:bodyPr>
          <a:lstStyle/>
          <a:p>
            <a:r>
              <a:rPr lang="es-ES" sz="2600" dirty="0">
                <a:latin typeface="Arial" panose="020B0604020202020204" pitchFamily="34" charset="0"/>
                <a:cs typeface="Arial" panose="020B0604020202020204" pitchFamily="34" charset="0"/>
              </a:rPr>
              <a:t>Trabajar con la estrategia de la mesa de Plantación Ha sido de gran bendición, porque ha permitido seguir los procesos de plantación de iglesias, aunque como líderes tenemos un año que no hemos podido entrar a Haití por el tema de las pandillas, secuestros e inseguridad, pero el haber constituido a un equipo nacionales, ha permitido que el trabajo se siga realizando y este año 2024 cerramos en Haití con la mayor cantidad de iglesias plantadas aún cuando la inseguridad ha arreciado que son </a:t>
            </a:r>
            <a:br>
              <a:rPr lang="es-ES" sz="2600" dirty="0">
                <a:latin typeface="Arial" panose="020B0604020202020204" pitchFamily="34" charset="0"/>
                <a:cs typeface="Arial" panose="020B0604020202020204" pitchFamily="34" charset="0"/>
              </a:rPr>
            </a:br>
            <a:r>
              <a:rPr lang="es-ES" sz="2600" b="1" dirty="0">
                <a:latin typeface="Arial" panose="020B0604020202020204" pitchFamily="34" charset="0"/>
                <a:cs typeface="Arial" panose="020B0604020202020204" pitchFamily="34" charset="0"/>
              </a:rPr>
              <a:t>104 nuevas iglesias.</a:t>
            </a:r>
            <a:endParaRPr lang="en-US" sz="2600" b="1" dirty="0">
              <a:latin typeface="Arial" panose="020B0604020202020204" pitchFamily="34" charset="0"/>
              <a:cs typeface="Arial" panose="020B0604020202020204" pitchFamily="34" charset="0"/>
            </a:endParaRPr>
          </a:p>
        </p:txBody>
      </p:sp>
      <p:sp>
        <p:nvSpPr>
          <p:cNvPr id="6" name="Flowchart: Manual Input 5">
            <a:extLst>
              <a:ext uri="{FF2B5EF4-FFF2-40B4-BE49-F238E27FC236}">
                <a16:creationId xmlns:a16="http://schemas.microsoft.com/office/drawing/2014/main" id="{ADEED652-B36B-01F9-FB0C-1C4E08DA9AE2}"/>
              </a:ext>
            </a:extLst>
          </p:cNvPr>
          <p:cNvSpPr/>
          <p:nvPr/>
        </p:nvSpPr>
        <p:spPr>
          <a:xfrm>
            <a:off x="0" y="5656082"/>
            <a:ext cx="12192000" cy="1201918"/>
          </a:xfrm>
          <a:prstGeom prst="flowChartManualInpu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Bandera de Haití - Wikipedia, la enciclopedia libre">
            <a:extLst>
              <a:ext uri="{FF2B5EF4-FFF2-40B4-BE49-F238E27FC236}">
                <a16:creationId xmlns:a16="http://schemas.microsoft.com/office/drawing/2014/main" id="{48968EC0-0F85-4191-E604-1E064D8D2C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850" y="4494121"/>
            <a:ext cx="2938200" cy="1762920"/>
          </a:xfrm>
          <a:prstGeom prst="rect">
            <a:avLst/>
          </a:prstGeom>
          <a:solidFill>
            <a:schemeClr val="bg1"/>
          </a:solidFill>
          <a:ln w="57150">
            <a:solidFill>
              <a:schemeClr val="bg1"/>
            </a:solidFill>
          </a:ln>
        </p:spPr>
      </p:pic>
    </p:spTree>
    <p:extLst>
      <p:ext uri="{BB962C8B-B14F-4D97-AF65-F5344CB8AC3E}">
        <p14:creationId xmlns:p14="http://schemas.microsoft.com/office/powerpoint/2010/main" val="3882714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88A3A-5EBC-268C-DBE3-F77D1847FD9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9754B93-57B1-AE9E-A8C3-358153EE3107}"/>
              </a:ext>
            </a:extLst>
          </p:cNvPr>
          <p:cNvSpPr/>
          <p:nvPr/>
        </p:nvSpPr>
        <p:spPr>
          <a:xfrm>
            <a:off x="12700" y="0"/>
            <a:ext cx="12166600" cy="454079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5FA4954-84A3-6BAE-7F3A-A6DB07C911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0170"/>
            <a:ext cx="12192000" cy="6858000"/>
          </a:xfrm>
          <a:prstGeom prst="rect">
            <a:avLst/>
          </a:prstGeom>
        </p:spPr>
      </p:pic>
      <p:pic>
        <p:nvPicPr>
          <p:cNvPr id="2" name="Picture 1">
            <a:extLst>
              <a:ext uri="{FF2B5EF4-FFF2-40B4-BE49-F238E27FC236}">
                <a16:creationId xmlns:a16="http://schemas.microsoft.com/office/drawing/2014/main" id="{0D2DBE83-6D41-5EF4-2331-B9F0539B04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420"/>
          <a:stretch/>
        </p:blipFill>
        <p:spPr>
          <a:xfrm>
            <a:off x="12700" y="3354074"/>
            <a:ext cx="12192000" cy="3429001"/>
          </a:xfrm>
          <a:prstGeom prst="rect">
            <a:avLst/>
          </a:prstGeom>
        </p:spPr>
      </p:pic>
      <p:sp>
        <p:nvSpPr>
          <p:cNvPr id="4" name="TextBox 10">
            <a:extLst>
              <a:ext uri="{FF2B5EF4-FFF2-40B4-BE49-F238E27FC236}">
                <a16:creationId xmlns:a16="http://schemas.microsoft.com/office/drawing/2014/main" id="{AC72856D-909A-32AF-D80B-776AA0D67316}"/>
              </a:ext>
            </a:extLst>
          </p:cNvPr>
          <p:cNvSpPr txBox="1">
            <a:spLocks noChangeArrowheads="1"/>
          </p:cNvSpPr>
          <p:nvPr/>
        </p:nvSpPr>
        <p:spPr bwMode="auto">
          <a:xfrm>
            <a:off x="800765" y="752368"/>
            <a:ext cx="10590470" cy="2290244"/>
          </a:xfrm>
          <a:prstGeom prst="rect">
            <a:avLst/>
          </a:prstGeom>
          <a:noFill/>
          <a:ln>
            <a:noFill/>
          </a:ln>
        </p:spPr>
        <p:txBody>
          <a:bodyPr wrap="square" lIns="0" tIns="0" rIns="0" bIns="46103" anchor="t" anchorCtr="0">
            <a:spAutoFit/>
          </a:bodyPr>
          <a:lstStyle>
            <a:lvl1pPr defTabSz="1044575">
              <a:defRPr sz="2000">
                <a:solidFill>
                  <a:schemeClr val="tx1"/>
                </a:solidFill>
                <a:latin typeface="Calibri" panose="020F0502020204030204" pitchFamily="34" charset="0"/>
                <a:cs typeface="Arial" panose="020B0604020202020204" pitchFamily="34" charset="0"/>
              </a:defRPr>
            </a:lvl1pPr>
            <a:lvl2pPr marL="742950" indent="-285750" defTabSz="1044575">
              <a:defRPr sz="2000">
                <a:solidFill>
                  <a:schemeClr val="tx1"/>
                </a:solidFill>
                <a:latin typeface="Calibri" panose="020F0502020204030204" pitchFamily="34" charset="0"/>
                <a:cs typeface="Arial" panose="020B0604020202020204" pitchFamily="34" charset="0"/>
              </a:defRPr>
            </a:lvl2pPr>
            <a:lvl3pPr marL="1143000" indent="-228600" defTabSz="1044575">
              <a:defRPr sz="2000">
                <a:solidFill>
                  <a:schemeClr val="tx1"/>
                </a:solidFill>
                <a:latin typeface="Calibri" panose="020F0502020204030204" pitchFamily="34" charset="0"/>
                <a:cs typeface="Arial" panose="020B0604020202020204" pitchFamily="34" charset="0"/>
              </a:defRPr>
            </a:lvl3pPr>
            <a:lvl4pPr marL="1600200" indent="-228600" defTabSz="1044575">
              <a:defRPr sz="2000">
                <a:solidFill>
                  <a:schemeClr val="tx1"/>
                </a:solidFill>
                <a:latin typeface="Calibri" panose="020F0502020204030204" pitchFamily="34" charset="0"/>
                <a:cs typeface="Arial" panose="020B0604020202020204" pitchFamily="34" charset="0"/>
              </a:defRPr>
            </a:lvl4pPr>
            <a:lvl5pPr marL="2057400" indent="-228600" defTabSz="1044575">
              <a:defRPr sz="2000">
                <a:solidFill>
                  <a:schemeClr val="tx1"/>
                </a:solidFill>
                <a:latin typeface="Calibri" panose="020F0502020204030204" pitchFamily="34" charset="0"/>
                <a:cs typeface="Arial" panose="020B0604020202020204" pitchFamily="34" charset="0"/>
              </a:defRPr>
            </a:lvl5pPr>
            <a:lvl6pPr marL="2514600" indent="-228600" defTabSz="1044575"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6pPr>
            <a:lvl7pPr marL="2971800" indent="-228600" defTabSz="1044575"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7pPr>
            <a:lvl8pPr marL="3429000" indent="-228600" defTabSz="1044575"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8pPr>
            <a:lvl9pPr marL="3886200" indent="-228600" defTabSz="1044575"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9pPr>
          </a:lstStyle>
          <a:p>
            <a:pPr lvl="0" algn="ctr" defTabSz="1392732" fontAlgn="base">
              <a:lnSpc>
                <a:spcPct val="90000"/>
              </a:lnSpc>
              <a:spcBef>
                <a:spcPts val="1200"/>
              </a:spcBef>
              <a:spcAft>
                <a:spcPct val="0"/>
              </a:spcAft>
              <a:defRPr/>
            </a:pPr>
            <a:r>
              <a:rPr lang="en-US" altLang="en-US" sz="5400" b="1" kern="0" dirty="0">
                <a:solidFill>
                  <a:schemeClr val="bg1"/>
                </a:solidFill>
                <a:latin typeface="Arial" panose="020B0604020202020204" pitchFamily="34" charset="0"/>
                <a:ea typeface="Verdana" panose="020B0604030504040204" pitchFamily="34" charset="0"/>
              </a:rPr>
              <a:t>Mesa Nacional de </a:t>
            </a:r>
            <a:r>
              <a:rPr lang="en-US" altLang="en-US" sz="5400" b="1" kern="0" dirty="0" err="1">
                <a:solidFill>
                  <a:schemeClr val="bg1"/>
                </a:solidFill>
                <a:latin typeface="Arial" panose="020B0604020202020204" pitchFamily="34" charset="0"/>
                <a:ea typeface="Verdana" panose="020B0604030504040204" pitchFamily="34" charset="0"/>
              </a:rPr>
              <a:t>Evangelismo</a:t>
            </a:r>
            <a:r>
              <a:rPr lang="en-US" altLang="en-US" sz="5400" b="1" kern="0" dirty="0">
                <a:solidFill>
                  <a:schemeClr val="bg1"/>
                </a:solidFill>
                <a:latin typeface="Arial" panose="020B0604020202020204" pitchFamily="34" charset="0"/>
                <a:ea typeface="Verdana" panose="020B0604030504040204" pitchFamily="34" charset="0"/>
              </a:rPr>
              <a:t> y </a:t>
            </a:r>
            <a:r>
              <a:rPr lang="en-US" altLang="en-US" sz="5400" b="1" kern="0" dirty="0" err="1">
                <a:solidFill>
                  <a:schemeClr val="bg1"/>
                </a:solidFill>
                <a:latin typeface="Arial" panose="020B0604020202020204" pitchFamily="34" charset="0"/>
                <a:ea typeface="Verdana" panose="020B0604030504040204" pitchFamily="34" charset="0"/>
              </a:rPr>
              <a:t>Discipulado</a:t>
            </a:r>
            <a:r>
              <a:rPr lang="en-US" altLang="en-US" sz="5400" b="1" kern="0" dirty="0">
                <a:solidFill>
                  <a:schemeClr val="bg1"/>
                </a:solidFill>
                <a:latin typeface="Arial" panose="020B0604020202020204" pitchFamily="34" charset="0"/>
                <a:ea typeface="Verdana" panose="020B0604030504040204" pitchFamily="34" charset="0"/>
              </a:rPr>
              <a:t> Republica Dominicana</a:t>
            </a:r>
          </a:p>
        </p:txBody>
      </p:sp>
      <p:sp>
        <p:nvSpPr>
          <p:cNvPr id="7" name="Rectangle 6">
            <a:extLst>
              <a:ext uri="{FF2B5EF4-FFF2-40B4-BE49-F238E27FC236}">
                <a16:creationId xmlns:a16="http://schemas.microsoft.com/office/drawing/2014/main" id="{A6D30773-88DF-B024-AB00-F1688F59260C}"/>
              </a:ext>
            </a:extLst>
          </p:cNvPr>
          <p:cNvSpPr/>
          <p:nvPr/>
        </p:nvSpPr>
        <p:spPr>
          <a:xfrm>
            <a:off x="4154150" y="3247371"/>
            <a:ext cx="3166946" cy="2137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D39CD8E-7F98-2780-A9AB-222433C6B4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39" t="14549" r="2503" b="17785"/>
          <a:stretch/>
        </p:blipFill>
        <p:spPr>
          <a:xfrm>
            <a:off x="4232346" y="3185350"/>
            <a:ext cx="3060552" cy="2208854"/>
          </a:xfrm>
          <a:prstGeom prst="rect">
            <a:avLst/>
          </a:prstGeom>
        </p:spPr>
      </p:pic>
    </p:spTree>
    <p:extLst>
      <p:ext uri="{BB962C8B-B14F-4D97-AF65-F5344CB8AC3E}">
        <p14:creationId xmlns:p14="http://schemas.microsoft.com/office/powerpoint/2010/main" val="1855754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9B57C-789E-B27A-C46A-91E2BB6421C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963DFEF-13B2-88AC-C959-C2E41EA27C2A}"/>
              </a:ext>
            </a:extLst>
          </p:cNvPr>
          <p:cNvPicPr>
            <a:picLocks noChangeAspect="1"/>
          </p:cNvPicPr>
          <p:nvPr/>
        </p:nvPicPr>
        <p:blipFill>
          <a:blip r:embed="rId2">
            <a:extLst>
              <a:ext uri="{28A0092B-C50C-407E-A947-70E740481C1C}">
                <a14:useLocalDpi xmlns:a14="http://schemas.microsoft.com/office/drawing/2010/main" val="0"/>
              </a:ext>
            </a:extLst>
          </a:blip>
          <a:srcRect l="17909" r="15271"/>
          <a:stretch/>
        </p:blipFill>
        <p:spPr>
          <a:xfrm>
            <a:off x="6241624" y="3476430"/>
            <a:ext cx="4796972" cy="3309018"/>
          </a:xfrm>
          <a:prstGeom prst="rect">
            <a:avLst/>
          </a:prstGeom>
        </p:spPr>
      </p:pic>
      <p:sp>
        <p:nvSpPr>
          <p:cNvPr id="2" name="Rectangle 1">
            <a:extLst>
              <a:ext uri="{FF2B5EF4-FFF2-40B4-BE49-F238E27FC236}">
                <a16:creationId xmlns:a16="http://schemas.microsoft.com/office/drawing/2014/main" id="{67ACA299-4A34-88CD-E1D3-391B2E9C2BB9}"/>
              </a:ext>
            </a:extLst>
          </p:cNvPr>
          <p:cNvSpPr/>
          <p:nvPr/>
        </p:nvSpPr>
        <p:spPr>
          <a:xfrm>
            <a:off x="11172497" y="0"/>
            <a:ext cx="1019503" cy="71827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D073BA-9407-EEE4-2710-C0C5FB981B40}"/>
              </a:ext>
            </a:extLst>
          </p:cNvPr>
          <p:cNvSpPr txBox="1"/>
          <p:nvPr/>
        </p:nvSpPr>
        <p:spPr>
          <a:xfrm rot="5400000">
            <a:off x="8848782" y="3099560"/>
            <a:ext cx="5666936" cy="646331"/>
          </a:xfrm>
          <a:prstGeom prst="rect">
            <a:avLst/>
          </a:prstGeom>
          <a:noFill/>
        </p:spPr>
        <p:txBody>
          <a:bodyPr wrap="none" rtlCol="0">
            <a:spAutoFit/>
          </a:bodyPr>
          <a:lstStyle/>
          <a:p>
            <a:r>
              <a:rPr lang="en-US" sz="3600" b="1" dirty="0">
                <a:solidFill>
                  <a:schemeClr val="bg1"/>
                </a:solidFill>
                <a:latin typeface="Montserrat" pitchFamily="2" charset="0"/>
              </a:rPr>
              <a:t>Republica Dominicana</a:t>
            </a:r>
          </a:p>
        </p:txBody>
      </p:sp>
      <p:pic>
        <p:nvPicPr>
          <p:cNvPr id="21" name="Picture 20">
            <a:extLst>
              <a:ext uri="{FF2B5EF4-FFF2-40B4-BE49-F238E27FC236}">
                <a16:creationId xmlns:a16="http://schemas.microsoft.com/office/drawing/2014/main" id="{F80C8E4A-2037-32E6-4578-71DF9F734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99" y="197275"/>
            <a:ext cx="6033995" cy="3394122"/>
          </a:xfrm>
          <a:prstGeom prst="rect">
            <a:avLst/>
          </a:prstGeom>
        </p:spPr>
      </p:pic>
      <p:pic>
        <p:nvPicPr>
          <p:cNvPr id="24" name="Picture 23">
            <a:extLst>
              <a:ext uri="{FF2B5EF4-FFF2-40B4-BE49-F238E27FC236}">
                <a16:creationId xmlns:a16="http://schemas.microsoft.com/office/drawing/2014/main" id="{6B9CCD95-9FBE-52AD-C99A-953498936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7797" y="72552"/>
            <a:ext cx="4466897" cy="3350173"/>
          </a:xfrm>
          <a:prstGeom prst="rect">
            <a:avLst/>
          </a:prstGeom>
        </p:spPr>
      </p:pic>
      <p:pic>
        <p:nvPicPr>
          <p:cNvPr id="25" name="Picture 24">
            <a:extLst>
              <a:ext uri="{FF2B5EF4-FFF2-40B4-BE49-F238E27FC236}">
                <a16:creationId xmlns:a16="http://schemas.microsoft.com/office/drawing/2014/main" id="{00635B79-B686-CEFD-2808-EFC83FB6E4F4}"/>
              </a:ext>
            </a:extLst>
          </p:cNvPr>
          <p:cNvPicPr>
            <a:picLocks noChangeAspect="1"/>
          </p:cNvPicPr>
          <p:nvPr/>
        </p:nvPicPr>
        <p:blipFill rotWithShape="1">
          <a:blip r:embed="rId5">
            <a:extLst>
              <a:ext uri="{28A0092B-C50C-407E-A947-70E740481C1C}">
                <a14:useLocalDpi xmlns:a14="http://schemas.microsoft.com/office/drawing/2010/main" val="0"/>
              </a:ext>
            </a:extLst>
          </a:blip>
          <a:srcRect t="28259"/>
          <a:stretch/>
        </p:blipFill>
        <p:spPr>
          <a:xfrm>
            <a:off x="324815" y="3768085"/>
            <a:ext cx="5376074" cy="2892640"/>
          </a:xfrm>
          <a:prstGeom prst="rect">
            <a:avLst/>
          </a:prstGeom>
          <a:ln w="57150">
            <a:solidFill>
              <a:schemeClr val="bg1"/>
            </a:solidFill>
          </a:ln>
        </p:spPr>
      </p:pic>
    </p:spTree>
    <p:extLst>
      <p:ext uri="{BB962C8B-B14F-4D97-AF65-F5344CB8AC3E}">
        <p14:creationId xmlns:p14="http://schemas.microsoft.com/office/powerpoint/2010/main" val="330517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31D12-25EE-1162-6571-BEECE4796BC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BE7C4FE-9CCB-A5DE-276B-096EDCB595C3}"/>
              </a:ext>
            </a:extLst>
          </p:cNvPr>
          <p:cNvSpPr>
            <a:spLocks noGrp="1"/>
          </p:cNvSpPr>
          <p:nvPr>
            <p:ph type="subTitle" idx="1"/>
          </p:nvPr>
        </p:nvSpPr>
        <p:spPr/>
        <p:txBody>
          <a:bodyPr/>
          <a:lstStyle/>
          <a:p>
            <a:endParaRPr lang="en-US"/>
          </a:p>
        </p:txBody>
      </p:sp>
      <p:pic>
        <p:nvPicPr>
          <p:cNvPr id="19" name="Picture 18">
            <a:extLst>
              <a:ext uri="{FF2B5EF4-FFF2-40B4-BE49-F238E27FC236}">
                <a16:creationId xmlns:a16="http://schemas.microsoft.com/office/drawing/2014/main" id="{7411171D-56CC-DF9D-47F2-FD6574CF0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163" y="74342"/>
            <a:ext cx="11927674" cy="6709316"/>
          </a:xfrm>
          <a:prstGeom prst="rect">
            <a:avLst/>
          </a:prstGeom>
        </p:spPr>
      </p:pic>
    </p:spTree>
    <p:extLst>
      <p:ext uri="{BB962C8B-B14F-4D97-AF65-F5344CB8AC3E}">
        <p14:creationId xmlns:p14="http://schemas.microsoft.com/office/powerpoint/2010/main" val="2163779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1775E-AB04-C925-7987-B7E0108A625D}"/>
            </a:ext>
          </a:extLst>
        </p:cNvPr>
        <p:cNvGrpSpPr/>
        <p:nvPr/>
      </p:nvGrpSpPr>
      <p:grpSpPr>
        <a:xfrm>
          <a:off x="0" y="0"/>
          <a:ext cx="0" cy="0"/>
          <a:chOff x="0" y="0"/>
          <a:chExt cx="0" cy="0"/>
        </a:xfrm>
      </p:grpSpPr>
      <p:sp>
        <p:nvSpPr>
          <p:cNvPr id="2" name="Flowchart: Manual Input 5">
            <a:extLst>
              <a:ext uri="{FF2B5EF4-FFF2-40B4-BE49-F238E27FC236}">
                <a16:creationId xmlns:a16="http://schemas.microsoft.com/office/drawing/2014/main" id="{03E5CF38-2D46-BC0A-F749-BA2D85CA2903}"/>
              </a:ext>
            </a:extLst>
          </p:cNvPr>
          <p:cNvSpPr/>
          <p:nvPr/>
        </p:nvSpPr>
        <p:spPr>
          <a:xfrm>
            <a:off x="0" y="5656082"/>
            <a:ext cx="12192000" cy="1201918"/>
          </a:xfrm>
          <a:prstGeom prst="flowChartManualInpu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77CDB35-14B3-27F9-4375-E121CDB47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532" y="318154"/>
            <a:ext cx="4413512" cy="6221691"/>
          </a:xfrm>
          <a:prstGeom prst="rect">
            <a:avLst/>
          </a:prstGeom>
          <a:solidFill>
            <a:schemeClr val="tx1"/>
          </a:solidFill>
          <a:ln>
            <a:solidFill>
              <a:schemeClr val="tx1"/>
            </a:solidFill>
          </a:ln>
        </p:spPr>
      </p:pic>
      <p:pic>
        <p:nvPicPr>
          <p:cNvPr id="11" name="Picture 10">
            <a:extLst>
              <a:ext uri="{FF2B5EF4-FFF2-40B4-BE49-F238E27FC236}">
                <a16:creationId xmlns:a16="http://schemas.microsoft.com/office/drawing/2014/main" id="{45EDB295-D289-1B3D-EA9D-FEE4495BC32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
                    </a14:imgEffect>
                    <a14:imgEffect>
                      <a14:brightnessContrast bright="2000"/>
                    </a14:imgEffect>
                  </a14:imgLayer>
                </a14:imgProps>
              </a:ext>
              <a:ext uri="{28A0092B-C50C-407E-A947-70E740481C1C}">
                <a14:useLocalDpi xmlns:a14="http://schemas.microsoft.com/office/drawing/2010/main" val="0"/>
              </a:ext>
            </a:extLst>
          </a:blip>
          <a:srcRect l="11513" r="14318"/>
          <a:stretch/>
        </p:blipFill>
        <p:spPr>
          <a:xfrm>
            <a:off x="5233041" y="1324167"/>
            <a:ext cx="6507427" cy="4044103"/>
          </a:xfrm>
          <a:prstGeom prst="rect">
            <a:avLst/>
          </a:prstGeom>
        </p:spPr>
      </p:pic>
    </p:spTree>
    <p:extLst>
      <p:ext uri="{BB962C8B-B14F-4D97-AF65-F5344CB8AC3E}">
        <p14:creationId xmlns:p14="http://schemas.microsoft.com/office/powerpoint/2010/main" val="214797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Nuestra Denominación — Iglesia Alianza">
            <a:extLst>
              <a:ext uri="{FF2B5EF4-FFF2-40B4-BE49-F238E27FC236}">
                <a16:creationId xmlns:a16="http://schemas.microsoft.com/office/drawing/2014/main" id="{2D12350D-DFD2-379B-CBEA-A171826E5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3790" y="4787123"/>
            <a:ext cx="1683471" cy="168347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rotWithShape="1">
          <a:blip r:embed="rId4">
            <a:extLst>
              <a:ext uri="{28A0092B-C50C-407E-A947-70E740481C1C}">
                <a14:useLocalDpi xmlns:a14="http://schemas.microsoft.com/office/drawing/2010/main" val="0"/>
              </a:ext>
            </a:extLst>
          </a:blip>
          <a:srcRect t="6045" b="8718"/>
          <a:stretch/>
        </p:blipFill>
        <p:spPr>
          <a:xfrm>
            <a:off x="1938435" y="2904630"/>
            <a:ext cx="1983634" cy="1690785"/>
          </a:xfrm>
          <a:prstGeom prst="rect">
            <a:avLst/>
          </a:prstGeom>
        </p:spPr>
      </p:pic>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l="13345" t="16556" r="13870" b="16895"/>
          <a:stretch/>
        </p:blipFill>
        <p:spPr>
          <a:xfrm>
            <a:off x="374739" y="3042439"/>
            <a:ext cx="1592172" cy="1302687"/>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8471" y="2868207"/>
            <a:ext cx="1073989" cy="1686893"/>
          </a:xfrm>
          <a:prstGeom prst="rect">
            <a:avLst/>
          </a:prstGeom>
        </p:spPr>
      </p:pic>
      <p:pic>
        <p:nvPicPr>
          <p:cNvPr id="1026" name="Picture 2" descr="Asambleas de Dios no tiene candidatos; llama a votar el 15 de mayo |  Evidencias"/>
          <p:cNvPicPr>
            <a:picLocks noChangeAspect="1" noChangeArrowheads="1"/>
          </p:cNvPicPr>
          <p:nvPr/>
        </p:nvPicPr>
        <p:blipFill rotWithShape="1">
          <a:blip r:embed="rId7">
            <a:extLst>
              <a:ext uri="{28A0092B-C50C-407E-A947-70E740481C1C}">
                <a14:useLocalDpi xmlns:a14="http://schemas.microsoft.com/office/drawing/2010/main" val="0"/>
              </a:ext>
            </a:extLst>
          </a:blip>
          <a:srcRect l="18936" t="4682" r="19019" b="6399"/>
          <a:stretch/>
        </p:blipFill>
        <p:spPr bwMode="auto">
          <a:xfrm>
            <a:off x="374739" y="5116480"/>
            <a:ext cx="1442820" cy="1190063"/>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8465" y="3042439"/>
            <a:ext cx="1415166" cy="1415166"/>
          </a:xfrm>
          <a:prstGeom prst="rect">
            <a:avLst/>
          </a:prstGeom>
        </p:spPr>
      </p:pic>
      <p:pic>
        <p:nvPicPr>
          <p:cNvPr id="11" name="Imagen 10"/>
          <p:cNvPicPr>
            <a:picLocks noChangeAspect="1"/>
          </p:cNvPicPr>
          <p:nvPr/>
        </p:nvPicPr>
        <p:blipFill rotWithShape="1">
          <a:blip r:embed="rId9" cstate="print">
            <a:extLst>
              <a:ext uri="{28A0092B-C50C-407E-A947-70E740481C1C}">
                <a14:useLocalDpi xmlns:a14="http://schemas.microsoft.com/office/drawing/2010/main" val="0"/>
              </a:ext>
            </a:extLst>
          </a:blip>
          <a:srcRect l="5112" r="7454"/>
          <a:stretch/>
        </p:blipFill>
        <p:spPr>
          <a:xfrm>
            <a:off x="2255776" y="5104556"/>
            <a:ext cx="1629442" cy="1213908"/>
          </a:xfrm>
          <a:prstGeom prst="rect">
            <a:avLst/>
          </a:prstGeom>
        </p:spPr>
      </p:pic>
      <p:pic>
        <p:nvPicPr>
          <p:cNvPr id="12" name="Imagen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58983" y="3027403"/>
            <a:ext cx="1527697" cy="1527697"/>
          </a:xfrm>
          <a:prstGeom prst="rect">
            <a:avLst/>
          </a:prstGeom>
        </p:spPr>
      </p:pic>
      <p:graphicFrame>
        <p:nvGraphicFramePr>
          <p:cNvPr id="13" name="Objeto 12"/>
          <p:cNvGraphicFramePr>
            <a:graphicFrameLocks noChangeAspect="1"/>
          </p:cNvGraphicFramePr>
          <p:nvPr>
            <p:extLst>
              <p:ext uri="{D42A27DB-BD31-4B8C-83A1-F6EECF244321}">
                <p14:modId xmlns:p14="http://schemas.microsoft.com/office/powerpoint/2010/main" val="1070249316"/>
              </p:ext>
            </p:extLst>
          </p:nvPr>
        </p:nvGraphicFramePr>
        <p:xfrm>
          <a:off x="4278715" y="5107135"/>
          <a:ext cx="1380268" cy="1066570"/>
        </p:xfrm>
        <a:graphic>
          <a:graphicData uri="http://schemas.openxmlformats.org/presentationml/2006/ole">
            <mc:AlternateContent xmlns:mc="http://schemas.openxmlformats.org/markup-compatibility/2006">
              <mc:Choice xmlns:v="urn:schemas-microsoft-com:vml" Requires="v">
                <p:oleObj name="Acrobat Document" r:id="rId11" imgW="7543546" imgH="5829097" progId="AcroExch.Document.7">
                  <p:embed/>
                </p:oleObj>
              </mc:Choice>
              <mc:Fallback>
                <p:oleObj name="Acrobat Document" r:id="rId11" imgW="7543546" imgH="5829097" progId="AcroExch.Document.7">
                  <p:embed/>
                  <p:pic>
                    <p:nvPicPr>
                      <p:cNvPr id="13" name="Objeto 12"/>
                      <p:cNvPicPr/>
                      <p:nvPr/>
                    </p:nvPicPr>
                    <p:blipFill>
                      <a:blip r:embed="rId12"/>
                      <a:stretch>
                        <a:fillRect/>
                      </a:stretch>
                    </p:blipFill>
                    <p:spPr>
                      <a:xfrm>
                        <a:off x="4278715" y="5107135"/>
                        <a:ext cx="1380268" cy="1066570"/>
                      </a:xfrm>
                      <a:prstGeom prst="rect">
                        <a:avLst/>
                      </a:prstGeom>
                    </p:spPr>
                  </p:pic>
                </p:oleObj>
              </mc:Fallback>
            </mc:AlternateContent>
          </a:graphicData>
        </a:graphic>
      </p:graphicFrame>
      <p:pic>
        <p:nvPicPr>
          <p:cNvPr id="14" name="Imagen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73757" y="3027403"/>
            <a:ext cx="1362460" cy="1362460"/>
          </a:xfrm>
          <a:prstGeom prst="rect">
            <a:avLst/>
          </a:prstGeom>
        </p:spPr>
      </p:pic>
      <p:pic>
        <p:nvPicPr>
          <p:cNvPr id="16" name="Imagen 5">
            <a:extLst>
              <a:ext uri="{FF2B5EF4-FFF2-40B4-BE49-F238E27FC236}">
                <a16:creationId xmlns:a16="http://schemas.microsoft.com/office/drawing/2014/main" id="{06414CFC-8860-6F29-DD7F-6AFAD87841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47250" y="3147183"/>
            <a:ext cx="1288568" cy="1280233"/>
          </a:xfrm>
          <a:prstGeom prst="rect">
            <a:avLst/>
          </a:prstGeom>
        </p:spPr>
      </p:pic>
      <p:pic>
        <p:nvPicPr>
          <p:cNvPr id="19" name="Picture 18">
            <a:extLst>
              <a:ext uri="{FF2B5EF4-FFF2-40B4-BE49-F238E27FC236}">
                <a16:creationId xmlns:a16="http://schemas.microsoft.com/office/drawing/2014/main" id="{DBED135B-5EAC-7470-FA2D-2143079A259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18" t="14157" r="2522" b="8855"/>
          <a:stretch/>
        </p:blipFill>
        <p:spPr>
          <a:xfrm>
            <a:off x="332252" y="434533"/>
            <a:ext cx="3122341" cy="824336"/>
          </a:xfrm>
          <a:prstGeom prst="rect">
            <a:avLst/>
          </a:prstGeom>
        </p:spPr>
      </p:pic>
      <p:pic>
        <p:nvPicPr>
          <p:cNvPr id="26" name="Picture 25">
            <a:extLst>
              <a:ext uri="{FF2B5EF4-FFF2-40B4-BE49-F238E27FC236}">
                <a16:creationId xmlns:a16="http://schemas.microsoft.com/office/drawing/2014/main" id="{7F284B3B-1D46-AA9F-7E9C-416A80D9014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4925" t="38662" r="6350" b="38364"/>
          <a:stretch/>
        </p:blipFill>
        <p:spPr>
          <a:xfrm>
            <a:off x="7682009" y="5074537"/>
            <a:ext cx="2214009" cy="1273947"/>
          </a:xfrm>
          <a:prstGeom prst="rect">
            <a:avLst/>
          </a:prstGeom>
        </p:spPr>
      </p:pic>
      <p:pic>
        <p:nvPicPr>
          <p:cNvPr id="2" name="Picture 1">
            <a:extLst>
              <a:ext uri="{FF2B5EF4-FFF2-40B4-BE49-F238E27FC236}">
                <a16:creationId xmlns:a16="http://schemas.microsoft.com/office/drawing/2014/main" id="{3E6C9A42-812B-0A4C-A09D-CFDC9B085B4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837117" y="338250"/>
            <a:ext cx="1689784" cy="1016902"/>
          </a:xfrm>
          <a:prstGeom prst="rect">
            <a:avLst/>
          </a:prstGeom>
        </p:spPr>
      </p:pic>
      <p:pic>
        <p:nvPicPr>
          <p:cNvPr id="3" name="Picture 2">
            <a:extLst>
              <a:ext uri="{FF2B5EF4-FFF2-40B4-BE49-F238E27FC236}">
                <a16:creationId xmlns:a16="http://schemas.microsoft.com/office/drawing/2014/main" id="{6F2F5D6F-A9D5-EA70-4B8C-D8B3D883260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92159" y="542717"/>
            <a:ext cx="2524106" cy="754180"/>
          </a:xfrm>
          <a:prstGeom prst="rect">
            <a:avLst/>
          </a:prstGeom>
        </p:spPr>
      </p:pic>
      <p:pic>
        <p:nvPicPr>
          <p:cNvPr id="5" name="Picture 4">
            <a:extLst>
              <a:ext uri="{FF2B5EF4-FFF2-40B4-BE49-F238E27FC236}">
                <a16:creationId xmlns:a16="http://schemas.microsoft.com/office/drawing/2014/main" id="{4192FAE5-B902-27DA-AC73-E729F4AEDB81}"/>
              </a:ext>
            </a:extLst>
          </p:cNvPr>
          <p:cNvPicPr>
            <a:picLocks noChangeAspect="1"/>
          </p:cNvPicPr>
          <p:nvPr/>
        </p:nvPicPr>
        <p:blipFill rotWithShape="1">
          <a:blip r:embed="rId19">
            <a:extLst>
              <a:ext uri="{28A0092B-C50C-407E-A947-70E740481C1C}">
                <a14:useLocalDpi xmlns:a14="http://schemas.microsoft.com/office/drawing/2010/main" val="0"/>
              </a:ext>
            </a:extLst>
          </a:blip>
          <a:srcRect l="17131" t="11914" r="16868" b="12848"/>
          <a:stretch/>
        </p:blipFill>
        <p:spPr>
          <a:xfrm>
            <a:off x="6017992" y="5096824"/>
            <a:ext cx="1061198" cy="1209719"/>
          </a:xfrm>
          <a:prstGeom prst="rect">
            <a:avLst/>
          </a:prstGeom>
        </p:spPr>
      </p:pic>
      <p:pic>
        <p:nvPicPr>
          <p:cNvPr id="6154" name="Picture 10" descr="Spotlight! Cru - The Launch Mission">
            <a:extLst>
              <a:ext uri="{FF2B5EF4-FFF2-40B4-BE49-F238E27FC236}">
                <a16:creationId xmlns:a16="http://schemas.microsoft.com/office/drawing/2014/main" id="{E244C854-8AED-ED49-8E0E-3A4C203DF7D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46691" y="1515903"/>
            <a:ext cx="1689783" cy="10510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C71BE9A-71DC-F2FB-AE83-A4FFCAC5779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204267" y="523363"/>
            <a:ext cx="2524106" cy="773534"/>
          </a:xfrm>
          <a:prstGeom prst="rect">
            <a:avLst/>
          </a:prstGeom>
        </p:spPr>
      </p:pic>
      <p:pic>
        <p:nvPicPr>
          <p:cNvPr id="15" name="Picture 2" descr="MGI - Movimiento Global de Iglesias">
            <a:extLst>
              <a:ext uri="{FF2B5EF4-FFF2-40B4-BE49-F238E27FC236}">
                <a16:creationId xmlns:a16="http://schemas.microsoft.com/office/drawing/2014/main" id="{C1ACFE3C-10AB-8DFC-DC6B-9552113FBA6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853902" y="1401882"/>
            <a:ext cx="1585581" cy="15855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ACX - a global alliance for church multiplication">
            <a:extLst>
              <a:ext uri="{FF2B5EF4-FFF2-40B4-BE49-F238E27FC236}">
                <a16:creationId xmlns:a16="http://schemas.microsoft.com/office/drawing/2014/main" id="{D377AA9C-B44F-7015-3BFC-5DEDD3FFFCE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413454" y="1857417"/>
            <a:ext cx="2188884" cy="8852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background with text&#10;&#10;AI-generated content may be incorrect.">
            <a:extLst>
              <a:ext uri="{FF2B5EF4-FFF2-40B4-BE49-F238E27FC236}">
                <a16:creationId xmlns:a16="http://schemas.microsoft.com/office/drawing/2014/main" id="{92D77409-C0C7-C791-B7F5-DBF36664273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21896" y="1768010"/>
            <a:ext cx="2591326" cy="708052"/>
          </a:xfrm>
          <a:prstGeom prst="rect">
            <a:avLst/>
          </a:prstGeom>
        </p:spPr>
      </p:pic>
    </p:spTree>
    <p:extLst>
      <p:ext uri="{BB962C8B-B14F-4D97-AF65-F5344CB8AC3E}">
        <p14:creationId xmlns:p14="http://schemas.microsoft.com/office/powerpoint/2010/main" val="844047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BD382F52-4F2C-9B5D-EAE7-F6E2F13E1332}"/>
              </a:ext>
            </a:extLst>
          </p:cNvPr>
          <p:cNvSpPr/>
          <p:nvPr/>
        </p:nvSpPr>
        <p:spPr>
          <a:xfrm>
            <a:off x="0" y="226243"/>
            <a:ext cx="4194928" cy="1098766"/>
          </a:xfrm>
          <a:prstGeom prst="homePlat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3747E4D-962C-1BDC-26E5-DAA82B6F1FB7}"/>
              </a:ext>
            </a:extLst>
          </p:cNvPr>
          <p:cNvSpPr txBox="1"/>
          <p:nvPr/>
        </p:nvSpPr>
        <p:spPr>
          <a:xfrm>
            <a:off x="433632" y="514016"/>
            <a:ext cx="3081293" cy="523220"/>
          </a:xfrm>
          <a:prstGeom prst="rect">
            <a:avLst/>
          </a:prstGeom>
          <a:noFill/>
        </p:spPr>
        <p:txBody>
          <a:bodyPr wrap="none" rtlCol="0">
            <a:spAutoFit/>
          </a:bodyPr>
          <a:lstStyle/>
          <a:p>
            <a:r>
              <a:rPr lang="en-US" sz="2800" b="1" dirty="0" err="1">
                <a:solidFill>
                  <a:schemeClr val="bg1"/>
                </a:solidFill>
                <a:latin typeface="Arial" panose="020B0604020202020204" pitchFamily="34" charset="0"/>
                <a:cs typeface="Arial" panose="020B0604020202020204" pitchFamily="34" charset="0"/>
              </a:rPr>
              <a:t>Próximos</a:t>
            </a:r>
            <a:r>
              <a:rPr lang="en-US" sz="2800" b="1" dirty="0">
                <a:solidFill>
                  <a:schemeClr val="bg1"/>
                </a:solidFill>
                <a:latin typeface="Arial" panose="020B0604020202020204" pitchFamily="34" charset="0"/>
                <a:cs typeface="Arial" panose="020B0604020202020204" pitchFamily="34" charset="0"/>
              </a:rPr>
              <a:t> pasos:</a:t>
            </a:r>
          </a:p>
        </p:txBody>
      </p:sp>
      <p:sp>
        <p:nvSpPr>
          <p:cNvPr id="3" name="TextBox 2">
            <a:extLst>
              <a:ext uri="{FF2B5EF4-FFF2-40B4-BE49-F238E27FC236}">
                <a16:creationId xmlns:a16="http://schemas.microsoft.com/office/drawing/2014/main" id="{E5A6EEDC-7DB2-2FC2-03B2-B042BDAEB3D0}"/>
              </a:ext>
            </a:extLst>
          </p:cNvPr>
          <p:cNvSpPr txBox="1"/>
          <p:nvPr/>
        </p:nvSpPr>
        <p:spPr>
          <a:xfrm>
            <a:off x="622168" y="1621411"/>
            <a:ext cx="9285403" cy="4247317"/>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Plan de actividades 2025</a:t>
            </a:r>
          </a:p>
          <a:p>
            <a:endParaRPr lang="es-ES" b="1" dirty="0">
              <a:latin typeface="Arial" panose="020B0604020202020204" pitchFamily="34" charset="0"/>
              <a:cs typeface="Arial" panose="020B0604020202020204" pitchFamily="34" charset="0"/>
            </a:endParaRPr>
          </a:p>
          <a:p>
            <a:r>
              <a:rPr lang="es-ES" b="1" dirty="0">
                <a:solidFill>
                  <a:srgbClr val="CB601A"/>
                </a:solidFill>
                <a:latin typeface="Arial" panose="020B0604020202020204" pitchFamily="34" charset="0"/>
                <a:cs typeface="Arial" panose="020B0604020202020204" pitchFamily="34" charset="0"/>
              </a:rPr>
              <a:t>-</a:t>
            </a:r>
            <a:r>
              <a:rPr lang="es-ES" b="1" dirty="0" err="1">
                <a:solidFill>
                  <a:srgbClr val="CB601A"/>
                </a:solidFill>
                <a:latin typeface="Arial" panose="020B0604020202020204" pitchFamily="34" charset="0"/>
                <a:cs typeface="Arial" panose="020B0604020202020204" pitchFamily="34" charset="0"/>
              </a:rPr>
              <a:t>Minicumbre</a:t>
            </a:r>
            <a:r>
              <a:rPr lang="es-ES" b="1" dirty="0">
                <a:solidFill>
                  <a:srgbClr val="CB601A"/>
                </a:solidFill>
                <a:latin typeface="Arial" panose="020B0604020202020204" pitchFamily="34" charset="0"/>
                <a:cs typeface="Arial" panose="020B0604020202020204" pitchFamily="34" charset="0"/>
              </a:rPr>
              <a:t> ministerial local (Republica Dominicana)</a:t>
            </a:r>
            <a:endParaRPr lang="es-ES" dirty="0">
              <a:solidFill>
                <a:srgbClr val="CB601A"/>
              </a:solidFill>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Fecha propuesta:</a:t>
            </a:r>
            <a:r>
              <a:rPr lang="es-ES" dirty="0">
                <a:latin typeface="Arial" panose="020B0604020202020204" pitchFamily="34" charset="0"/>
                <a:cs typeface="Arial" panose="020B0604020202020204" pitchFamily="34" charset="0"/>
              </a:rPr>
              <a:t> Mayo o junio de 2025</a:t>
            </a:r>
          </a:p>
          <a:p>
            <a:r>
              <a:rPr lang="es-ES" b="1" dirty="0">
                <a:latin typeface="Arial" panose="020B0604020202020204" pitchFamily="34" charset="0"/>
                <a:cs typeface="Arial" panose="020B0604020202020204" pitchFamily="34" charset="0"/>
              </a:rPr>
              <a:t>Objetivo:</a:t>
            </a:r>
            <a:r>
              <a:rPr lang="es-ES" dirty="0">
                <a:latin typeface="Arial" panose="020B0604020202020204" pitchFamily="34" charset="0"/>
                <a:cs typeface="Arial" panose="020B0604020202020204" pitchFamily="34" charset="0"/>
              </a:rPr>
              <a:t> Reunir a líderes de ministerios locales para discutir temas de colaboración.</a:t>
            </a:r>
          </a:p>
          <a:p>
            <a:pPr marL="742950" lvl="1" indent="-285750">
              <a:buFont typeface="+mj-lt"/>
              <a:buAutoNum type="arabicPeriod"/>
            </a:pPr>
            <a:endParaRPr lang="es-ES" dirty="0">
              <a:latin typeface="Arial" panose="020B0604020202020204" pitchFamily="34" charset="0"/>
              <a:cs typeface="Arial" panose="020B0604020202020204" pitchFamily="34" charset="0"/>
            </a:endParaRPr>
          </a:p>
          <a:p>
            <a:r>
              <a:rPr lang="es-ES" b="1" dirty="0">
                <a:solidFill>
                  <a:srgbClr val="CB601A"/>
                </a:solidFill>
                <a:latin typeface="Arial" panose="020B0604020202020204" pitchFamily="34" charset="0"/>
                <a:cs typeface="Arial" panose="020B0604020202020204" pitchFamily="34" charset="0"/>
              </a:rPr>
              <a:t>-Encuentro Región Caribe, presencial.</a:t>
            </a:r>
            <a:endParaRPr lang="es-ES" dirty="0">
              <a:solidFill>
                <a:srgbClr val="CB601A"/>
              </a:solidFill>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Fecha:</a:t>
            </a:r>
            <a:r>
              <a:rPr lang="es-ES" dirty="0">
                <a:latin typeface="Arial" panose="020B0604020202020204" pitchFamily="34" charset="0"/>
                <a:cs typeface="Arial" panose="020B0604020202020204" pitchFamily="34" charset="0"/>
              </a:rPr>
              <a:t> Octubre de 2025</a:t>
            </a:r>
          </a:p>
          <a:p>
            <a:r>
              <a:rPr lang="es-ES" b="1" dirty="0">
                <a:latin typeface="Arial" panose="020B0604020202020204" pitchFamily="34" charset="0"/>
                <a:cs typeface="Arial" panose="020B0604020202020204" pitchFamily="34" charset="0"/>
              </a:rPr>
              <a:t>Participantes:</a:t>
            </a:r>
            <a:r>
              <a:rPr lang="es-ES" dirty="0">
                <a:latin typeface="Arial" panose="020B0604020202020204" pitchFamily="34" charset="0"/>
                <a:cs typeface="Arial" panose="020B0604020202020204" pitchFamily="34" charset="0"/>
              </a:rPr>
              <a:t> Líderes de mesas nacionales de las islas del Caribe.</a:t>
            </a:r>
          </a:p>
          <a:p>
            <a:r>
              <a:rPr lang="es-ES" b="1" dirty="0">
                <a:latin typeface="Arial" panose="020B0604020202020204" pitchFamily="34" charset="0"/>
                <a:cs typeface="Arial" panose="020B0604020202020204" pitchFamily="34" charset="0"/>
              </a:rPr>
              <a:t>Objetivo:</a:t>
            </a:r>
            <a:r>
              <a:rPr lang="es-ES" dirty="0">
                <a:latin typeface="Arial" panose="020B0604020202020204" pitchFamily="34" charset="0"/>
                <a:cs typeface="Arial" panose="020B0604020202020204" pitchFamily="34" charset="0"/>
              </a:rPr>
              <a:t> Fortalecer la conexión entre líderes y promover iniciativas conjuntas, dar un vistazo por país.</a:t>
            </a:r>
          </a:p>
          <a:p>
            <a:endParaRPr lang="es-ES" dirty="0">
              <a:latin typeface="Arial" panose="020B0604020202020204" pitchFamily="34" charset="0"/>
              <a:cs typeface="Arial" panose="020B0604020202020204" pitchFamily="34" charset="0"/>
            </a:endParaRPr>
          </a:p>
          <a:p>
            <a:r>
              <a:rPr lang="es-ES" b="1" dirty="0">
                <a:solidFill>
                  <a:srgbClr val="CB601A"/>
                </a:solidFill>
                <a:latin typeface="Arial" panose="020B0604020202020204" pitchFamily="34" charset="0"/>
                <a:cs typeface="Arial" panose="020B0604020202020204" pitchFamily="34" charset="0"/>
              </a:rPr>
              <a:t>-Entrenamientos de colaboración y saturación virtual</a:t>
            </a:r>
            <a:endParaRPr lang="es-ES" dirty="0">
              <a:solidFill>
                <a:srgbClr val="CB601A"/>
              </a:solidFill>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Fechas:</a:t>
            </a:r>
            <a:r>
              <a:rPr lang="es-ES" dirty="0">
                <a:latin typeface="Arial" panose="020B0604020202020204" pitchFamily="34" charset="0"/>
                <a:cs typeface="Arial" panose="020B0604020202020204" pitchFamily="34" charset="0"/>
              </a:rPr>
              <a:t> Febrero y junio de 2025</a:t>
            </a:r>
          </a:p>
          <a:p>
            <a:r>
              <a:rPr lang="es-ES" b="1" dirty="0">
                <a:latin typeface="Arial" panose="020B0604020202020204" pitchFamily="34" charset="0"/>
                <a:cs typeface="Arial" panose="020B0604020202020204" pitchFamily="34" charset="0"/>
              </a:rPr>
              <a:t>Objetivo:</a:t>
            </a:r>
            <a:r>
              <a:rPr lang="es-ES" dirty="0">
                <a:latin typeface="Arial" panose="020B0604020202020204" pitchFamily="34" charset="0"/>
                <a:cs typeface="Arial" panose="020B0604020202020204" pitchFamily="34" charset="0"/>
              </a:rPr>
              <a:t> Desarrollar habilidades de colaboración y saturación en entornos virtuales.</a:t>
            </a:r>
          </a:p>
        </p:txBody>
      </p:sp>
      <p:pic>
        <p:nvPicPr>
          <p:cNvPr id="4" name="Picture 2" descr="Accessibility Tools">
            <a:extLst>
              <a:ext uri="{FF2B5EF4-FFF2-40B4-BE49-F238E27FC236}">
                <a16:creationId xmlns:a16="http://schemas.microsoft.com/office/drawing/2014/main" id="{C45142FF-2081-4085-24B8-62038E6D1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4706" y="329938"/>
            <a:ext cx="4978248" cy="35963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68DB9CC-64E9-1B64-6FAC-5D961498AD81}"/>
              </a:ext>
            </a:extLst>
          </p:cNvPr>
          <p:cNvSpPr/>
          <p:nvPr/>
        </p:nvSpPr>
        <p:spPr>
          <a:xfrm>
            <a:off x="0" y="6165130"/>
            <a:ext cx="12192000" cy="69287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2699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ccessibility Tools">
            <a:extLst>
              <a:ext uri="{FF2B5EF4-FFF2-40B4-BE49-F238E27FC236}">
                <a16:creationId xmlns:a16="http://schemas.microsoft.com/office/drawing/2014/main" id="{CBA63977-B00E-2F79-8B3F-07FC341C3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75" y="0"/>
            <a:ext cx="94932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523B78B-1B3A-81B3-2696-288CFE87CC71}"/>
              </a:ext>
            </a:extLst>
          </p:cNvPr>
          <p:cNvPicPr>
            <a:picLocks noChangeAspect="1"/>
          </p:cNvPicPr>
          <p:nvPr/>
        </p:nvPicPr>
        <p:blipFill rotWithShape="1">
          <a:blip r:embed="rId3">
            <a:extLst>
              <a:ext uri="{28A0092B-C50C-407E-A947-70E740481C1C}">
                <a14:useLocalDpi xmlns:a14="http://schemas.microsoft.com/office/drawing/2010/main" val="0"/>
              </a:ext>
            </a:extLst>
          </a:blip>
          <a:srcRect l="7322" t="20349" r="73038" b="21063"/>
          <a:stretch/>
        </p:blipFill>
        <p:spPr>
          <a:xfrm>
            <a:off x="4617908" y="2736628"/>
            <a:ext cx="403343" cy="393070"/>
          </a:xfrm>
          <a:prstGeom prst="rect">
            <a:avLst/>
          </a:prstGeom>
        </p:spPr>
      </p:pic>
      <p:pic>
        <p:nvPicPr>
          <p:cNvPr id="7" name="Picture 6">
            <a:extLst>
              <a:ext uri="{FF2B5EF4-FFF2-40B4-BE49-F238E27FC236}">
                <a16:creationId xmlns:a16="http://schemas.microsoft.com/office/drawing/2014/main" id="{F3F28900-B921-F518-060B-3327F513E869}"/>
              </a:ext>
            </a:extLst>
          </p:cNvPr>
          <p:cNvPicPr>
            <a:picLocks noChangeAspect="1"/>
          </p:cNvPicPr>
          <p:nvPr/>
        </p:nvPicPr>
        <p:blipFill rotWithShape="1">
          <a:blip r:embed="rId3">
            <a:extLst>
              <a:ext uri="{28A0092B-C50C-407E-A947-70E740481C1C}">
                <a14:useLocalDpi xmlns:a14="http://schemas.microsoft.com/office/drawing/2010/main" val="0"/>
              </a:ext>
            </a:extLst>
          </a:blip>
          <a:srcRect l="7322" t="20349" r="73038" b="21063"/>
          <a:stretch/>
        </p:blipFill>
        <p:spPr>
          <a:xfrm>
            <a:off x="4478988" y="2248005"/>
            <a:ext cx="403343" cy="393070"/>
          </a:xfrm>
          <a:prstGeom prst="rect">
            <a:avLst/>
          </a:prstGeom>
        </p:spPr>
      </p:pic>
      <p:pic>
        <p:nvPicPr>
          <p:cNvPr id="8" name="Picture 7">
            <a:extLst>
              <a:ext uri="{FF2B5EF4-FFF2-40B4-BE49-F238E27FC236}">
                <a16:creationId xmlns:a16="http://schemas.microsoft.com/office/drawing/2014/main" id="{4CA79F3B-C00D-BF84-035F-DE3430B2E5D8}"/>
              </a:ext>
            </a:extLst>
          </p:cNvPr>
          <p:cNvPicPr>
            <a:picLocks noChangeAspect="1"/>
          </p:cNvPicPr>
          <p:nvPr/>
        </p:nvPicPr>
        <p:blipFill rotWithShape="1">
          <a:blip r:embed="rId3">
            <a:extLst>
              <a:ext uri="{28A0092B-C50C-407E-A947-70E740481C1C}">
                <a14:useLocalDpi xmlns:a14="http://schemas.microsoft.com/office/drawing/2010/main" val="0"/>
              </a:ext>
            </a:extLst>
          </a:blip>
          <a:srcRect l="7322" t="20349" r="73038" b="21063"/>
          <a:stretch/>
        </p:blipFill>
        <p:spPr>
          <a:xfrm>
            <a:off x="4075645" y="2444540"/>
            <a:ext cx="403343" cy="393070"/>
          </a:xfrm>
          <a:prstGeom prst="rect">
            <a:avLst/>
          </a:prstGeom>
        </p:spPr>
      </p:pic>
      <p:pic>
        <p:nvPicPr>
          <p:cNvPr id="9" name="Picture 8">
            <a:extLst>
              <a:ext uri="{FF2B5EF4-FFF2-40B4-BE49-F238E27FC236}">
                <a16:creationId xmlns:a16="http://schemas.microsoft.com/office/drawing/2014/main" id="{53CBC09F-7C37-C9FC-D391-ABC067101483}"/>
              </a:ext>
            </a:extLst>
          </p:cNvPr>
          <p:cNvPicPr>
            <a:picLocks noChangeAspect="1"/>
          </p:cNvPicPr>
          <p:nvPr/>
        </p:nvPicPr>
        <p:blipFill rotWithShape="1">
          <a:blip r:embed="rId3">
            <a:extLst>
              <a:ext uri="{28A0092B-C50C-407E-A947-70E740481C1C}">
                <a14:useLocalDpi xmlns:a14="http://schemas.microsoft.com/office/drawing/2010/main" val="0"/>
              </a:ext>
            </a:extLst>
          </a:blip>
          <a:srcRect l="7322" t="20349" r="73038" b="21063"/>
          <a:stretch/>
        </p:blipFill>
        <p:spPr>
          <a:xfrm>
            <a:off x="3873973" y="2051470"/>
            <a:ext cx="403343" cy="393070"/>
          </a:xfrm>
          <a:prstGeom prst="rect">
            <a:avLst/>
          </a:prstGeom>
        </p:spPr>
      </p:pic>
      <p:pic>
        <p:nvPicPr>
          <p:cNvPr id="10" name="Picture 9">
            <a:extLst>
              <a:ext uri="{FF2B5EF4-FFF2-40B4-BE49-F238E27FC236}">
                <a16:creationId xmlns:a16="http://schemas.microsoft.com/office/drawing/2014/main" id="{57C5F0F7-1C5A-402B-A649-3D39A8EF8D57}"/>
              </a:ext>
            </a:extLst>
          </p:cNvPr>
          <p:cNvPicPr>
            <a:picLocks noChangeAspect="1"/>
          </p:cNvPicPr>
          <p:nvPr/>
        </p:nvPicPr>
        <p:blipFill rotWithShape="1">
          <a:blip r:embed="rId3">
            <a:extLst>
              <a:ext uri="{28A0092B-C50C-407E-A947-70E740481C1C}">
                <a14:useLocalDpi xmlns:a14="http://schemas.microsoft.com/office/drawing/2010/main" val="0"/>
              </a:ext>
            </a:extLst>
          </a:blip>
          <a:srcRect l="7322" t="20349" r="73038" b="21063"/>
          <a:stretch/>
        </p:blipFill>
        <p:spPr>
          <a:xfrm>
            <a:off x="6711671" y="3001480"/>
            <a:ext cx="403343" cy="393070"/>
          </a:xfrm>
          <a:prstGeom prst="rect">
            <a:avLst/>
          </a:prstGeom>
        </p:spPr>
      </p:pic>
      <p:pic>
        <p:nvPicPr>
          <p:cNvPr id="11" name="Picture 10">
            <a:extLst>
              <a:ext uri="{FF2B5EF4-FFF2-40B4-BE49-F238E27FC236}">
                <a16:creationId xmlns:a16="http://schemas.microsoft.com/office/drawing/2014/main" id="{5DD6072F-E238-E1C4-6D89-129A860156C5}"/>
              </a:ext>
            </a:extLst>
          </p:cNvPr>
          <p:cNvPicPr>
            <a:picLocks noChangeAspect="1"/>
          </p:cNvPicPr>
          <p:nvPr/>
        </p:nvPicPr>
        <p:blipFill rotWithShape="1">
          <a:blip r:embed="rId3">
            <a:extLst>
              <a:ext uri="{28A0092B-C50C-407E-A947-70E740481C1C}">
                <a14:useLocalDpi xmlns:a14="http://schemas.microsoft.com/office/drawing/2010/main" val="0"/>
              </a:ext>
            </a:extLst>
          </a:blip>
          <a:srcRect l="7322" t="20349" r="73038" b="21063"/>
          <a:stretch/>
        </p:blipFill>
        <p:spPr>
          <a:xfrm>
            <a:off x="5836001" y="3035930"/>
            <a:ext cx="403343" cy="393070"/>
          </a:xfrm>
          <a:prstGeom prst="rect">
            <a:avLst/>
          </a:prstGeom>
        </p:spPr>
      </p:pic>
      <p:pic>
        <p:nvPicPr>
          <p:cNvPr id="12" name="Picture 11">
            <a:extLst>
              <a:ext uri="{FF2B5EF4-FFF2-40B4-BE49-F238E27FC236}">
                <a16:creationId xmlns:a16="http://schemas.microsoft.com/office/drawing/2014/main" id="{66E37FB4-9E66-D38D-4001-4254D9283F08}"/>
              </a:ext>
            </a:extLst>
          </p:cNvPr>
          <p:cNvPicPr>
            <a:picLocks noChangeAspect="1"/>
          </p:cNvPicPr>
          <p:nvPr/>
        </p:nvPicPr>
        <p:blipFill rotWithShape="1">
          <a:blip r:embed="rId3">
            <a:extLst>
              <a:ext uri="{28A0092B-C50C-407E-A947-70E740481C1C}">
                <a14:useLocalDpi xmlns:a14="http://schemas.microsoft.com/office/drawing/2010/main" val="0"/>
              </a:ext>
            </a:extLst>
          </a:blip>
          <a:srcRect l="7322" t="20349" r="73038" b="21063"/>
          <a:stretch/>
        </p:blipFill>
        <p:spPr>
          <a:xfrm>
            <a:off x="8091051" y="3273027"/>
            <a:ext cx="403343" cy="393070"/>
          </a:xfrm>
          <a:prstGeom prst="rect">
            <a:avLst/>
          </a:prstGeom>
        </p:spPr>
      </p:pic>
      <p:sp>
        <p:nvSpPr>
          <p:cNvPr id="14" name="TextBox 13">
            <a:extLst>
              <a:ext uri="{FF2B5EF4-FFF2-40B4-BE49-F238E27FC236}">
                <a16:creationId xmlns:a16="http://schemas.microsoft.com/office/drawing/2014/main" id="{CF9A7803-ED03-0A52-A493-82A816C5A7CE}"/>
              </a:ext>
            </a:extLst>
          </p:cNvPr>
          <p:cNvSpPr txBox="1"/>
          <p:nvPr/>
        </p:nvSpPr>
        <p:spPr>
          <a:xfrm>
            <a:off x="1224217" y="2561389"/>
            <a:ext cx="811441" cy="369332"/>
          </a:xfrm>
          <a:prstGeom prst="rect">
            <a:avLst/>
          </a:prstGeom>
          <a:noFill/>
        </p:spPr>
        <p:txBody>
          <a:bodyPr wrap="none" rtlCol="0">
            <a:spAutoFit/>
          </a:bodyPr>
          <a:lstStyle/>
          <a:p>
            <a:r>
              <a:rPr lang="en-US" b="1" dirty="0">
                <a:latin typeface="Montserrat" pitchFamily="2" charset="0"/>
              </a:rPr>
              <a:t>Cuba</a:t>
            </a:r>
          </a:p>
        </p:txBody>
      </p:sp>
      <p:sp>
        <p:nvSpPr>
          <p:cNvPr id="15" name="Left Brace 14">
            <a:extLst>
              <a:ext uri="{FF2B5EF4-FFF2-40B4-BE49-F238E27FC236}">
                <a16:creationId xmlns:a16="http://schemas.microsoft.com/office/drawing/2014/main" id="{CE2483CA-5639-417D-E360-87ECF89FF92A}"/>
              </a:ext>
            </a:extLst>
          </p:cNvPr>
          <p:cNvSpPr/>
          <p:nvPr/>
        </p:nvSpPr>
        <p:spPr>
          <a:xfrm>
            <a:off x="1978231" y="2248005"/>
            <a:ext cx="707010" cy="110793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B449368D-3FAF-BBC7-DA51-D11C64905C04}"/>
              </a:ext>
            </a:extLst>
          </p:cNvPr>
          <p:cNvSpPr txBox="1"/>
          <p:nvPr/>
        </p:nvSpPr>
        <p:spPr>
          <a:xfrm>
            <a:off x="2344260" y="2269577"/>
            <a:ext cx="1569660" cy="1015663"/>
          </a:xfrm>
          <a:prstGeom prst="rect">
            <a:avLst/>
          </a:prstGeom>
          <a:noFill/>
        </p:spPr>
        <p:txBody>
          <a:bodyPr wrap="none" rtlCol="0">
            <a:spAutoFit/>
          </a:bodyPr>
          <a:lstStyle/>
          <a:p>
            <a:pPr marL="285750" indent="-285750">
              <a:buFont typeface="Wingdings" panose="05000000000000000000" pitchFamily="2" charset="2"/>
              <a:buChar char="Ø"/>
            </a:pPr>
            <a:r>
              <a:rPr lang="en-US" sz="1500" dirty="0">
                <a:latin typeface="Montserrat" pitchFamily="2" charset="0"/>
              </a:rPr>
              <a:t>Santiago </a:t>
            </a:r>
          </a:p>
          <a:p>
            <a:pPr marL="285750" indent="-285750">
              <a:buFont typeface="Wingdings" panose="05000000000000000000" pitchFamily="2" charset="2"/>
              <a:buChar char="Ø"/>
            </a:pPr>
            <a:r>
              <a:rPr lang="en-US" sz="1500" dirty="0">
                <a:latin typeface="Montserrat" pitchFamily="2" charset="0"/>
              </a:rPr>
              <a:t>Camaguey </a:t>
            </a:r>
          </a:p>
          <a:p>
            <a:pPr marL="285750" indent="-285750">
              <a:buFont typeface="Wingdings" panose="05000000000000000000" pitchFamily="2" charset="2"/>
              <a:buChar char="Ø"/>
            </a:pPr>
            <a:r>
              <a:rPr lang="en-US" sz="1500" dirty="0">
                <a:latin typeface="Montserrat" pitchFamily="2" charset="0"/>
              </a:rPr>
              <a:t>Holguin </a:t>
            </a:r>
          </a:p>
          <a:p>
            <a:pPr marL="285750" indent="-285750">
              <a:buFont typeface="Wingdings" panose="05000000000000000000" pitchFamily="2" charset="2"/>
              <a:buChar char="Ø"/>
            </a:pPr>
            <a:r>
              <a:rPr lang="en-US" sz="1500" dirty="0">
                <a:latin typeface="Montserrat" pitchFamily="2" charset="0"/>
              </a:rPr>
              <a:t>Las Tunas</a:t>
            </a:r>
          </a:p>
        </p:txBody>
      </p:sp>
      <p:cxnSp>
        <p:nvCxnSpPr>
          <p:cNvPr id="18" name="Connector: Elbow 17">
            <a:extLst>
              <a:ext uri="{FF2B5EF4-FFF2-40B4-BE49-F238E27FC236}">
                <a16:creationId xmlns:a16="http://schemas.microsoft.com/office/drawing/2014/main" id="{159F3F1E-8EC9-2831-D384-42CB9FAC1664}"/>
              </a:ext>
            </a:extLst>
          </p:cNvPr>
          <p:cNvCxnSpPr>
            <a:endCxn id="11" idx="0"/>
          </p:cNvCxnSpPr>
          <p:nvPr/>
        </p:nvCxnSpPr>
        <p:spPr>
          <a:xfrm rot="5400000">
            <a:off x="5769769" y="2134412"/>
            <a:ext cx="1169423" cy="633613"/>
          </a:xfrm>
          <a:prstGeom prst="bentConnector3">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7B06480-F0D7-A4CC-E724-2D5AF328F1C7}"/>
              </a:ext>
            </a:extLst>
          </p:cNvPr>
          <p:cNvSpPr txBox="1"/>
          <p:nvPr/>
        </p:nvSpPr>
        <p:spPr>
          <a:xfrm>
            <a:off x="5477661" y="1451848"/>
            <a:ext cx="2770310" cy="369332"/>
          </a:xfrm>
          <a:prstGeom prst="rect">
            <a:avLst/>
          </a:prstGeom>
          <a:noFill/>
        </p:spPr>
        <p:txBody>
          <a:bodyPr wrap="none" rtlCol="0">
            <a:spAutoFit/>
          </a:bodyPr>
          <a:lstStyle/>
          <a:p>
            <a:r>
              <a:rPr lang="en-US" b="1" dirty="0">
                <a:latin typeface="Montserrat" pitchFamily="2" charset="0"/>
              </a:rPr>
              <a:t>Puerto Principe, Haiti</a:t>
            </a:r>
          </a:p>
        </p:txBody>
      </p:sp>
      <p:cxnSp>
        <p:nvCxnSpPr>
          <p:cNvPr id="20" name="Connector: Elbow 19">
            <a:extLst>
              <a:ext uri="{FF2B5EF4-FFF2-40B4-BE49-F238E27FC236}">
                <a16:creationId xmlns:a16="http://schemas.microsoft.com/office/drawing/2014/main" id="{CCC79215-1C22-E816-FC7D-0067834EBE64}"/>
              </a:ext>
            </a:extLst>
          </p:cNvPr>
          <p:cNvCxnSpPr>
            <a:cxnSpLocks/>
          </p:cNvCxnSpPr>
          <p:nvPr/>
        </p:nvCxnSpPr>
        <p:spPr>
          <a:xfrm rot="5400000">
            <a:off x="7989709" y="2685689"/>
            <a:ext cx="864315" cy="395373"/>
          </a:xfrm>
          <a:prstGeom prst="bentConnector3">
            <a:avLst>
              <a:gd name="adj1" fmla="val 64179"/>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87ABAD3-CFA5-2FFD-2725-952F26D91141}"/>
              </a:ext>
            </a:extLst>
          </p:cNvPr>
          <p:cNvSpPr txBox="1"/>
          <p:nvPr/>
        </p:nvSpPr>
        <p:spPr>
          <a:xfrm>
            <a:off x="7803763" y="2100654"/>
            <a:ext cx="1596912" cy="369332"/>
          </a:xfrm>
          <a:prstGeom prst="rect">
            <a:avLst/>
          </a:prstGeom>
          <a:noFill/>
        </p:spPr>
        <p:txBody>
          <a:bodyPr wrap="none" rtlCol="0">
            <a:spAutoFit/>
          </a:bodyPr>
          <a:lstStyle/>
          <a:p>
            <a:r>
              <a:rPr lang="en-US" b="1" dirty="0">
                <a:latin typeface="Montserrat" pitchFamily="2" charset="0"/>
              </a:rPr>
              <a:t>Puerto Rico</a:t>
            </a:r>
          </a:p>
        </p:txBody>
      </p:sp>
      <p:cxnSp>
        <p:nvCxnSpPr>
          <p:cNvPr id="25" name="Connector: Elbow 24">
            <a:extLst>
              <a:ext uri="{FF2B5EF4-FFF2-40B4-BE49-F238E27FC236}">
                <a16:creationId xmlns:a16="http://schemas.microsoft.com/office/drawing/2014/main" id="{E4459D19-D371-BC8C-CE82-6919C62FFB2F}"/>
              </a:ext>
            </a:extLst>
          </p:cNvPr>
          <p:cNvCxnSpPr>
            <a:cxnSpLocks/>
          </p:cNvCxnSpPr>
          <p:nvPr/>
        </p:nvCxnSpPr>
        <p:spPr>
          <a:xfrm rot="5400000">
            <a:off x="9810654" y="6062056"/>
            <a:ext cx="864315" cy="395373"/>
          </a:xfrm>
          <a:prstGeom prst="bentConnector3">
            <a:avLst>
              <a:gd name="adj1" fmla="val 52182"/>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2331D9F-B2F9-19F0-E661-A761B5C7EE9E}"/>
              </a:ext>
            </a:extLst>
          </p:cNvPr>
          <p:cNvSpPr txBox="1"/>
          <p:nvPr/>
        </p:nvSpPr>
        <p:spPr>
          <a:xfrm>
            <a:off x="9267741" y="5476819"/>
            <a:ext cx="2345514" cy="369332"/>
          </a:xfrm>
          <a:prstGeom prst="rect">
            <a:avLst/>
          </a:prstGeom>
          <a:noFill/>
        </p:spPr>
        <p:txBody>
          <a:bodyPr wrap="none" rtlCol="0">
            <a:spAutoFit/>
          </a:bodyPr>
          <a:lstStyle/>
          <a:p>
            <a:r>
              <a:rPr lang="en-US" b="1" dirty="0">
                <a:latin typeface="Montserrat" pitchFamily="2" charset="0"/>
              </a:rPr>
              <a:t>Trinidad y Tobago</a:t>
            </a:r>
          </a:p>
        </p:txBody>
      </p:sp>
      <p:cxnSp>
        <p:nvCxnSpPr>
          <p:cNvPr id="28" name="Connector: Elbow 27">
            <a:extLst>
              <a:ext uri="{FF2B5EF4-FFF2-40B4-BE49-F238E27FC236}">
                <a16:creationId xmlns:a16="http://schemas.microsoft.com/office/drawing/2014/main" id="{D2C5F5E4-704B-9285-E585-F0016A0D979A}"/>
              </a:ext>
            </a:extLst>
          </p:cNvPr>
          <p:cNvCxnSpPr>
            <a:cxnSpLocks/>
          </p:cNvCxnSpPr>
          <p:nvPr/>
        </p:nvCxnSpPr>
        <p:spPr>
          <a:xfrm rot="5400000">
            <a:off x="7076880" y="5279132"/>
            <a:ext cx="864315" cy="395373"/>
          </a:xfrm>
          <a:prstGeom prst="bentConnector3">
            <a:avLst>
              <a:gd name="adj1" fmla="val 64179"/>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B81B9E0-3D5A-1505-4FAC-DF71F83D63E7}"/>
              </a:ext>
            </a:extLst>
          </p:cNvPr>
          <p:cNvSpPr txBox="1"/>
          <p:nvPr/>
        </p:nvSpPr>
        <p:spPr>
          <a:xfrm>
            <a:off x="7093416" y="4667489"/>
            <a:ext cx="1226618" cy="369332"/>
          </a:xfrm>
          <a:prstGeom prst="rect">
            <a:avLst/>
          </a:prstGeom>
          <a:noFill/>
        </p:spPr>
        <p:txBody>
          <a:bodyPr wrap="none" rtlCol="0">
            <a:spAutoFit/>
          </a:bodyPr>
          <a:lstStyle/>
          <a:p>
            <a:r>
              <a:rPr lang="en-US" b="1" dirty="0" err="1">
                <a:latin typeface="Montserrat" pitchFamily="2" charset="0"/>
              </a:rPr>
              <a:t>Curazao</a:t>
            </a:r>
            <a:r>
              <a:rPr lang="en-US" b="1" dirty="0">
                <a:latin typeface="Montserrat" pitchFamily="2" charset="0"/>
              </a:rPr>
              <a:t> </a:t>
            </a:r>
          </a:p>
        </p:txBody>
      </p:sp>
      <p:cxnSp>
        <p:nvCxnSpPr>
          <p:cNvPr id="31" name="Connector: Elbow 30">
            <a:extLst>
              <a:ext uri="{FF2B5EF4-FFF2-40B4-BE49-F238E27FC236}">
                <a16:creationId xmlns:a16="http://schemas.microsoft.com/office/drawing/2014/main" id="{80DBEB9E-B762-A952-6037-0DE027F04017}"/>
              </a:ext>
            </a:extLst>
          </p:cNvPr>
          <p:cNvCxnSpPr>
            <a:cxnSpLocks/>
            <a:stCxn id="10" idx="2"/>
            <a:endCxn id="32" idx="0"/>
          </p:cNvCxnSpPr>
          <p:nvPr/>
        </p:nvCxnSpPr>
        <p:spPr>
          <a:xfrm rot="5400000">
            <a:off x="6290589" y="3573576"/>
            <a:ext cx="801780" cy="443728"/>
          </a:xfrm>
          <a:prstGeom prst="bentConnector3">
            <a:avLst>
              <a:gd name="adj1"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8F0EBEF-A2C6-BDA3-04E1-7F1A3DF84921}"/>
              </a:ext>
            </a:extLst>
          </p:cNvPr>
          <p:cNvSpPr txBox="1"/>
          <p:nvPr/>
        </p:nvSpPr>
        <p:spPr>
          <a:xfrm>
            <a:off x="5009920" y="4196330"/>
            <a:ext cx="2919389" cy="369332"/>
          </a:xfrm>
          <a:prstGeom prst="rect">
            <a:avLst/>
          </a:prstGeom>
          <a:noFill/>
        </p:spPr>
        <p:txBody>
          <a:bodyPr wrap="none" rtlCol="0">
            <a:spAutoFit/>
          </a:bodyPr>
          <a:lstStyle/>
          <a:p>
            <a:r>
              <a:rPr lang="en-US" b="1" dirty="0">
                <a:latin typeface="Montserrat" pitchFamily="2" charset="0"/>
              </a:rPr>
              <a:t>Republica Dominicana</a:t>
            </a:r>
          </a:p>
        </p:txBody>
      </p:sp>
      <p:pic>
        <p:nvPicPr>
          <p:cNvPr id="36" name="Picture 35">
            <a:extLst>
              <a:ext uri="{FF2B5EF4-FFF2-40B4-BE49-F238E27FC236}">
                <a16:creationId xmlns:a16="http://schemas.microsoft.com/office/drawing/2014/main" id="{5C27E892-084D-2B6B-48B2-D6E570BAC9EA}"/>
              </a:ext>
            </a:extLst>
          </p:cNvPr>
          <p:cNvPicPr>
            <a:picLocks noChangeAspect="1"/>
          </p:cNvPicPr>
          <p:nvPr/>
        </p:nvPicPr>
        <p:blipFill rotWithShape="1">
          <a:blip r:embed="rId3">
            <a:extLst>
              <a:ext uri="{28A0092B-C50C-407E-A947-70E740481C1C}">
                <a14:useLocalDpi xmlns:a14="http://schemas.microsoft.com/office/drawing/2010/main" val="0"/>
              </a:ext>
            </a:extLst>
          </a:blip>
          <a:srcRect l="7322" t="20349" r="73038" b="21063"/>
          <a:stretch/>
        </p:blipFill>
        <p:spPr>
          <a:xfrm>
            <a:off x="7115014" y="5750875"/>
            <a:ext cx="403343" cy="393070"/>
          </a:xfrm>
          <a:prstGeom prst="rect">
            <a:avLst/>
          </a:prstGeom>
        </p:spPr>
      </p:pic>
      <p:pic>
        <p:nvPicPr>
          <p:cNvPr id="37" name="Picture 36">
            <a:extLst>
              <a:ext uri="{FF2B5EF4-FFF2-40B4-BE49-F238E27FC236}">
                <a16:creationId xmlns:a16="http://schemas.microsoft.com/office/drawing/2014/main" id="{21326FA8-14BF-F4D7-648E-4406E06766DA}"/>
              </a:ext>
            </a:extLst>
          </p:cNvPr>
          <p:cNvPicPr>
            <a:picLocks noChangeAspect="1"/>
          </p:cNvPicPr>
          <p:nvPr/>
        </p:nvPicPr>
        <p:blipFill rotWithShape="1">
          <a:blip r:embed="rId3">
            <a:extLst>
              <a:ext uri="{28A0092B-C50C-407E-A947-70E740481C1C}">
                <a14:useLocalDpi xmlns:a14="http://schemas.microsoft.com/office/drawing/2010/main" val="0"/>
              </a:ext>
            </a:extLst>
          </a:blip>
          <a:srcRect l="7322" t="20349" r="73038" b="21063"/>
          <a:stretch/>
        </p:blipFill>
        <p:spPr>
          <a:xfrm>
            <a:off x="9814457" y="6464930"/>
            <a:ext cx="403343" cy="393070"/>
          </a:xfrm>
          <a:prstGeom prst="rect">
            <a:avLst/>
          </a:prstGeom>
        </p:spPr>
      </p:pic>
      <p:cxnSp>
        <p:nvCxnSpPr>
          <p:cNvPr id="38" name="Connector: Elbow 37">
            <a:extLst>
              <a:ext uri="{FF2B5EF4-FFF2-40B4-BE49-F238E27FC236}">
                <a16:creationId xmlns:a16="http://schemas.microsoft.com/office/drawing/2014/main" id="{B21B149D-8467-DF96-9362-210D842D3CBF}"/>
              </a:ext>
            </a:extLst>
          </p:cNvPr>
          <p:cNvCxnSpPr>
            <a:cxnSpLocks/>
          </p:cNvCxnSpPr>
          <p:nvPr/>
        </p:nvCxnSpPr>
        <p:spPr>
          <a:xfrm rot="10800000" flipV="1">
            <a:off x="1643726" y="2100654"/>
            <a:ext cx="2152291" cy="518820"/>
          </a:xfrm>
          <a:prstGeom prst="bentConnector3">
            <a:avLst>
              <a:gd name="adj1" fmla="val 100369"/>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FDB1A30E-5DCC-D1FD-4571-A3CC7AB6EFF7}"/>
              </a:ext>
            </a:extLst>
          </p:cNvPr>
          <p:cNvCxnSpPr>
            <a:cxnSpLocks/>
          </p:cNvCxnSpPr>
          <p:nvPr/>
        </p:nvCxnSpPr>
        <p:spPr>
          <a:xfrm rot="5400000">
            <a:off x="1865614" y="112617"/>
            <a:ext cx="895546" cy="670312"/>
          </a:xfrm>
          <a:prstGeom prst="bentConnector3">
            <a:avLst>
              <a:gd name="adj1"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519360C6-5669-A61D-9127-E299333866D2}"/>
              </a:ext>
            </a:extLst>
          </p:cNvPr>
          <p:cNvSpPr txBox="1"/>
          <p:nvPr/>
        </p:nvSpPr>
        <p:spPr>
          <a:xfrm>
            <a:off x="1164546" y="865661"/>
            <a:ext cx="2180405" cy="369332"/>
          </a:xfrm>
          <a:prstGeom prst="rect">
            <a:avLst/>
          </a:prstGeom>
          <a:noFill/>
        </p:spPr>
        <p:txBody>
          <a:bodyPr wrap="none" rtlCol="0">
            <a:spAutoFit/>
          </a:bodyPr>
          <a:lstStyle/>
          <a:p>
            <a:r>
              <a:rPr lang="en-US" b="1" dirty="0">
                <a:latin typeface="Montserrat" pitchFamily="2" charset="0"/>
              </a:rPr>
              <a:t>EE.UU-Hispanos</a:t>
            </a:r>
          </a:p>
        </p:txBody>
      </p:sp>
      <p:pic>
        <p:nvPicPr>
          <p:cNvPr id="51" name="Picture 50">
            <a:extLst>
              <a:ext uri="{FF2B5EF4-FFF2-40B4-BE49-F238E27FC236}">
                <a16:creationId xmlns:a16="http://schemas.microsoft.com/office/drawing/2014/main" id="{B6D4CE01-395F-EDB9-C589-02616C7D5E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18" t="14157" r="2522" b="8855"/>
          <a:stretch/>
        </p:blipFill>
        <p:spPr>
          <a:xfrm>
            <a:off x="69111" y="4020720"/>
            <a:ext cx="3149227" cy="831435"/>
          </a:xfrm>
          <a:prstGeom prst="rect">
            <a:avLst/>
          </a:prstGeom>
        </p:spPr>
      </p:pic>
      <p:pic>
        <p:nvPicPr>
          <p:cNvPr id="2" name="Picture 1" descr="Green and yellow text on a black background&#10;&#10;AI-generated content may be incorrect.">
            <a:extLst>
              <a:ext uri="{FF2B5EF4-FFF2-40B4-BE49-F238E27FC236}">
                <a16:creationId xmlns:a16="http://schemas.microsoft.com/office/drawing/2014/main" id="{FBA37BDF-2D46-D60D-5E5C-5B1E400F3C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933" y="4927971"/>
            <a:ext cx="2576670" cy="789332"/>
          </a:xfrm>
          <a:prstGeom prst="rect">
            <a:avLst/>
          </a:prstGeom>
        </p:spPr>
      </p:pic>
      <p:pic>
        <p:nvPicPr>
          <p:cNvPr id="5" name="Picture 4" descr="A black background with text&#10;&#10;AI-generated content may be incorrect.">
            <a:extLst>
              <a:ext uri="{FF2B5EF4-FFF2-40B4-BE49-F238E27FC236}">
                <a16:creationId xmlns:a16="http://schemas.microsoft.com/office/drawing/2014/main" id="{9E783144-4C00-DB7D-999F-FC0D2F1372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034" y="5892798"/>
            <a:ext cx="2371837" cy="648079"/>
          </a:xfrm>
          <a:prstGeom prst="rect">
            <a:avLst/>
          </a:prstGeom>
        </p:spPr>
      </p:pic>
    </p:spTree>
    <p:extLst>
      <p:ext uri="{BB962C8B-B14F-4D97-AF65-F5344CB8AC3E}">
        <p14:creationId xmlns:p14="http://schemas.microsoft.com/office/powerpoint/2010/main" val="2828619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B579A44-7700-A7F2-35A3-F9D0FFA692DC}"/>
              </a:ext>
            </a:extLst>
          </p:cNvPr>
          <p:cNvPicPr>
            <a:picLocks noChangeAspect="1"/>
          </p:cNvPicPr>
          <p:nvPr/>
        </p:nvPicPr>
        <p:blipFill rotWithShape="1">
          <a:blip r:embed="rId3"/>
          <a:srcRect r="2" b="11212"/>
          <a:stretch/>
        </p:blipFill>
        <p:spPr>
          <a:xfrm>
            <a:off x="6887044" y="-1"/>
            <a:ext cx="4661488" cy="3104208"/>
          </a:xfrm>
          <a:prstGeom prst="rect">
            <a:avLst/>
          </a:prstGeom>
        </p:spPr>
      </p:pic>
      <p:pic>
        <p:nvPicPr>
          <p:cNvPr id="5122" name="Picture 2" descr="Puede ser una imagen de 14 personas y personas estudiando">
            <a:extLst>
              <a:ext uri="{FF2B5EF4-FFF2-40B4-BE49-F238E27FC236}">
                <a16:creationId xmlns:a16="http://schemas.microsoft.com/office/drawing/2014/main" id="{269DE7ED-CD40-5A21-05E1-8970615C2E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627" r="-1" b="4214"/>
          <a:stretch/>
        </p:blipFill>
        <p:spPr bwMode="auto">
          <a:xfrm>
            <a:off x="5419264" y="3265081"/>
            <a:ext cx="6129269" cy="35929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uede ser una imagen de 9 personas, personas estudiando, oficina y texto">
            <a:extLst>
              <a:ext uri="{FF2B5EF4-FFF2-40B4-BE49-F238E27FC236}">
                <a16:creationId xmlns:a16="http://schemas.microsoft.com/office/drawing/2014/main" id="{ACED6F1B-53ED-0A0A-5336-4B8CC9422F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072" r="1" b="1"/>
          <a:stretch/>
        </p:blipFill>
        <p:spPr bwMode="auto">
          <a:xfrm>
            <a:off x="643467" y="-6"/>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31596558-2B0B-2B39-21A9-222ED6874D14}"/>
              </a:ext>
            </a:extLst>
          </p:cNvPr>
          <p:cNvPicPr>
            <a:picLocks noChangeAspect="1"/>
          </p:cNvPicPr>
          <p:nvPr/>
        </p:nvPicPr>
        <p:blipFill rotWithShape="1">
          <a:blip r:embed="rId6"/>
          <a:srcRect t="37536" r="1" b="162"/>
          <a:stretch/>
        </p:blipFill>
        <p:spPr>
          <a:xfrm>
            <a:off x="643468" y="4080064"/>
            <a:ext cx="4614333" cy="2156145"/>
          </a:xfrm>
          <a:prstGeom prst="rect">
            <a:avLst/>
          </a:prstGeom>
        </p:spPr>
      </p:pic>
      <p:sp>
        <p:nvSpPr>
          <p:cNvPr id="2" name="Rectangle 1">
            <a:extLst>
              <a:ext uri="{FF2B5EF4-FFF2-40B4-BE49-F238E27FC236}">
                <a16:creationId xmlns:a16="http://schemas.microsoft.com/office/drawing/2014/main" id="{150A7E53-046A-88A2-5642-09C6B5D32B97}"/>
              </a:ext>
            </a:extLst>
          </p:cNvPr>
          <p:cNvSpPr/>
          <p:nvPr/>
        </p:nvSpPr>
        <p:spPr>
          <a:xfrm>
            <a:off x="11172497" y="0"/>
            <a:ext cx="1019503"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CC93780-FBB2-268F-15F8-0635BD499CE6}"/>
              </a:ext>
            </a:extLst>
          </p:cNvPr>
          <p:cNvSpPr txBox="1"/>
          <p:nvPr/>
        </p:nvSpPr>
        <p:spPr>
          <a:xfrm rot="5400000">
            <a:off x="9940323" y="2969304"/>
            <a:ext cx="3538148" cy="646331"/>
          </a:xfrm>
          <a:prstGeom prst="rect">
            <a:avLst/>
          </a:prstGeom>
          <a:noFill/>
        </p:spPr>
        <p:txBody>
          <a:bodyPr wrap="none" rtlCol="0">
            <a:spAutoFit/>
          </a:bodyPr>
          <a:lstStyle/>
          <a:p>
            <a:r>
              <a:rPr lang="en-US" sz="3600" b="1" dirty="0">
                <a:solidFill>
                  <a:schemeClr val="bg1"/>
                </a:solidFill>
                <a:latin typeface="Montserrat" pitchFamily="2" charset="0"/>
              </a:rPr>
              <a:t>PUERTO RICO</a:t>
            </a:r>
          </a:p>
        </p:txBody>
      </p:sp>
    </p:spTree>
    <p:extLst>
      <p:ext uri="{BB962C8B-B14F-4D97-AF65-F5344CB8AC3E}">
        <p14:creationId xmlns:p14="http://schemas.microsoft.com/office/powerpoint/2010/main" val="1196178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128D7AC-D0D4-1543-AE4C-A16ECCBE6F5A}"/>
              </a:ext>
            </a:extLst>
          </p:cNvPr>
          <p:cNvSpPr txBox="1">
            <a:spLocks/>
          </p:cNvSpPr>
          <p:nvPr/>
        </p:nvSpPr>
        <p:spPr>
          <a:xfrm>
            <a:off x="144967" y="224829"/>
            <a:ext cx="1204703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A2E54"/>
                </a:solidFill>
                <a:latin typeface="Arial" panose="020B0604020202020204" pitchFamily="34" charset="0"/>
                <a:cs typeface="Arial" panose="020B0604020202020204" pitchFamily="34" charset="0"/>
              </a:rPr>
              <a:t>Ruta de </a:t>
            </a:r>
            <a:r>
              <a:rPr lang="en-US" b="1" dirty="0" err="1">
                <a:solidFill>
                  <a:srgbClr val="0A2E54"/>
                </a:solidFill>
                <a:latin typeface="Arial" panose="020B0604020202020204" pitchFamily="34" charset="0"/>
                <a:cs typeface="Arial" panose="020B0604020202020204" pitchFamily="34" charset="0"/>
              </a:rPr>
              <a:t>Trabajo</a:t>
            </a:r>
            <a:r>
              <a:rPr lang="en-US" b="1" dirty="0">
                <a:solidFill>
                  <a:srgbClr val="0A2E54"/>
                </a:solidFill>
                <a:latin typeface="Arial" panose="020B0604020202020204" pitchFamily="34" charset="0"/>
                <a:cs typeface="Arial" panose="020B0604020202020204" pitchFamily="34" charset="0"/>
              </a:rPr>
              <a:t> </a:t>
            </a:r>
            <a:r>
              <a:rPr lang="en-US" b="1" dirty="0" err="1">
                <a:solidFill>
                  <a:srgbClr val="0A2E54"/>
                </a:solidFill>
                <a:latin typeface="Arial" panose="020B0604020202020204" pitchFamily="34" charset="0"/>
                <a:cs typeface="Arial" panose="020B0604020202020204" pitchFamily="34" charset="0"/>
              </a:rPr>
              <a:t>en</a:t>
            </a:r>
            <a:r>
              <a:rPr lang="en-US" b="1" dirty="0">
                <a:solidFill>
                  <a:srgbClr val="0A2E54"/>
                </a:solidFill>
                <a:latin typeface="Arial" panose="020B0604020202020204" pitchFamily="34" charset="0"/>
                <a:cs typeface="Arial" panose="020B0604020202020204" pitchFamily="34" charset="0"/>
              </a:rPr>
              <a:t> Puerto Rico </a:t>
            </a:r>
          </a:p>
        </p:txBody>
      </p:sp>
      <p:sp>
        <p:nvSpPr>
          <p:cNvPr id="3" name="Content Placeholder 1">
            <a:extLst>
              <a:ext uri="{FF2B5EF4-FFF2-40B4-BE49-F238E27FC236}">
                <a16:creationId xmlns:a16="http://schemas.microsoft.com/office/drawing/2014/main" id="{F908B87F-83CC-C23B-7BA7-ED8C3BD3AC12}"/>
              </a:ext>
            </a:extLst>
          </p:cNvPr>
          <p:cNvSpPr>
            <a:spLocks noGrp="1"/>
          </p:cNvSpPr>
          <p:nvPr>
            <p:ph idx="1"/>
          </p:nvPr>
        </p:nvSpPr>
        <p:spPr>
          <a:xfrm>
            <a:off x="539827" y="1550392"/>
            <a:ext cx="11446524" cy="3588972"/>
          </a:xfrm>
        </p:spPr>
        <p:txBody>
          <a:bodyPr>
            <a:noAutofit/>
          </a:bodyPr>
          <a:lstStyle/>
          <a:p>
            <a:pPr marL="0" indent="0">
              <a:buNone/>
            </a:pPr>
            <a:r>
              <a:rPr lang="en-US" sz="2400" dirty="0">
                <a:latin typeface="Arial" panose="020B0604020202020204" pitchFamily="34" charset="0"/>
                <a:cs typeface="Arial" panose="020B0604020202020204" pitchFamily="34" charset="0"/>
              </a:rPr>
              <a:t>¿Se </a:t>
            </a:r>
            <a:r>
              <a:rPr lang="en-US" sz="2400" dirty="0" err="1">
                <a:latin typeface="Arial" panose="020B0604020202020204" pitchFamily="34" charset="0"/>
                <a:cs typeface="Arial" panose="020B0604020202020204" pitchFamily="34" charset="0"/>
              </a:rPr>
              <a:t>necesita</a:t>
            </a:r>
            <a:r>
              <a:rPr lang="en-US" sz="2400" dirty="0">
                <a:latin typeface="Arial" panose="020B0604020202020204" pitchFamily="34" charset="0"/>
                <a:cs typeface="Arial" panose="020B0604020202020204" pitchFamily="34" charset="0"/>
              </a:rPr>
              <a:t> plantar </a:t>
            </a:r>
            <a:r>
              <a:rPr lang="en-US" sz="2400" dirty="0" err="1">
                <a:latin typeface="Arial" panose="020B0604020202020204" pitchFamily="34" charset="0"/>
                <a:cs typeface="Arial" panose="020B0604020202020204" pitchFamily="34" charset="0"/>
              </a:rPr>
              <a:t>más</a:t>
            </a:r>
            <a:r>
              <a:rPr lang="en-US" sz="2400" dirty="0">
                <a:latin typeface="Arial" panose="020B0604020202020204" pitchFamily="34" charset="0"/>
                <a:cs typeface="Arial" panose="020B0604020202020204" pitchFamily="34" charset="0"/>
              </a:rPr>
              <a:t> Iglesias </a:t>
            </a:r>
            <a:r>
              <a:rPr lang="en-US" sz="2400" dirty="0" err="1">
                <a:latin typeface="Arial" panose="020B0604020202020204" pitchFamily="34" charset="0"/>
                <a:cs typeface="Arial" panose="020B0604020202020204" pitchFamily="34" charset="0"/>
              </a:rPr>
              <a:t>en</a:t>
            </a:r>
            <a:r>
              <a:rPr lang="en-US" sz="2400" dirty="0">
                <a:latin typeface="Arial" panose="020B0604020202020204" pitchFamily="34" charset="0"/>
                <a:cs typeface="Arial" panose="020B0604020202020204" pitchFamily="34" charset="0"/>
              </a:rPr>
              <a:t> PR?, ¿</a:t>
            </a:r>
            <a:r>
              <a:rPr lang="en-US" sz="2400" dirty="0" err="1">
                <a:latin typeface="Arial" panose="020B0604020202020204" pitchFamily="34" charset="0"/>
                <a:cs typeface="Arial" panose="020B0604020202020204" pitchFamily="34" charset="0"/>
              </a:rPr>
              <a:t>Qué</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tipo</a:t>
            </a:r>
            <a:r>
              <a:rPr lang="en-US" sz="2400" dirty="0">
                <a:latin typeface="Arial" panose="020B0604020202020204" pitchFamily="34" charset="0"/>
                <a:cs typeface="Arial" panose="020B0604020202020204" pitchFamily="34" charset="0"/>
              </a:rPr>
              <a:t> de Iglesias se </a:t>
            </a:r>
            <a:r>
              <a:rPr lang="en-US" sz="2400" dirty="0" err="1">
                <a:latin typeface="Arial" panose="020B0604020202020204" pitchFamily="34" charset="0"/>
                <a:cs typeface="Arial" panose="020B0604020202020204" pitchFamily="34" charset="0"/>
              </a:rPr>
              <a:t>necesitan</a:t>
            </a:r>
            <a:r>
              <a:rPr lang="en-US" sz="2400" dirty="0">
                <a:latin typeface="Arial" panose="020B0604020202020204" pitchFamily="34" charset="0"/>
                <a:cs typeface="Arial" panose="020B0604020202020204" pitchFamily="34" charset="0"/>
              </a:rPr>
              <a:t> plantar?</a:t>
            </a:r>
          </a:p>
          <a:p>
            <a:pPr marL="0" indent="0">
              <a:buNone/>
            </a:pPr>
            <a:r>
              <a:rPr lang="en-US" sz="2400" dirty="0">
                <a:latin typeface="Arial" panose="020B0604020202020204" pitchFamily="34" charset="0"/>
                <a:cs typeface="Arial" panose="020B0604020202020204" pitchFamily="34" charset="0"/>
              </a:rPr>
              <a:t>La </a:t>
            </a:r>
            <a:r>
              <a:rPr lang="en-US" sz="2400" dirty="0" err="1">
                <a:latin typeface="Arial" panose="020B0604020202020204" pitchFamily="34" charset="0"/>
                <a:cs typeface="Arial" panose="020B0604020202020204" pitchFamily="34" charset="0"/>
              </a:rPr>
              <a:t>delegación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Puertorriqueña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llego</a:t>
            </a:r>
            <a:r>
              <a:rPr lang="en-US" sz="2400" dirty="0">
                <a:latin typeface="Arial" panose="020B0604020202020204" pitchFamily="34" charset="0"/>
                <a:cs typeface="Arial" panose="020B0604020202020204" pitchFamily="34" charset="0"/>
              </a:rPr>
              <a:t> a las </a:t>
            </a:r>
            <a:r>
              <a:rPr lang="en-US" sz="2400" dirty="0" err="1">
                <a:latin typeface="Arial" panose="020B0604020202020204" pitchFamily="34" charset="0"/>
                <a:cs typeface="Arial" panose="020B0604020202020204" pitchFamily="34" charset="0"/>
              </a:rPr>
              <a:t>siguientes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conclusiones</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Antes de plantar </a:t>
            </a:r>
            <a:r>
              <a:rPr lang="en-US" sz="2400" dirty="0" err="1">
                <a:latin typeface="Arial" panose="020B0604020202020204" pitchFamily="34" charset="0"/>
                <a:cs typeface="Arial" panose="020B0604020202020204" pitchFamily="34" charset="0"/>
              </a:rPr>
              <a:t>más</a:t>
            </a:r>
            <a:r>
              <a:rPr lang="en-US" sz="2400" dirty="0">
                <a:latin typeface="Arial" panose="020B0604020202020204" pitchFamily="34" charset="0"/>
                <a:cs typeface="Arial" panose="020B0604020202020204" pitchFamily="34" charset="0"/>
              </a:rPr>
              <a:t> Iglesias </a:t>
            </a:r>
            <a:r>
              <a:rPr lang="en-US" sz="2400" dirty="0" err="1">
                <a:latin typeface="Arial" panose="020B0604020202020204" pitchFamily="34" charset="0"/>
                <a:cs typeface="Arial" panose="020B0604020202020204" pitchFamily="34" charset="0"/>
              </a:rPr>
              <a:t>debemos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trabajar</a:t>
            </a:r>
            <a:r>
              <a:rPr lang="en-US" sz="2400" dirty="0">
                <a:latin typeface="Arial" panose="020B0604020202020204" pitchFamily="34" charset="0"/>
                <a:cs typeface="Arial" panose="020B0604020202020204" pitchFamily="34" charset="0"/>
              </a:rPr>
              <a:t> con un </a:t>
            </a:r>
            <a:r>
              <a:rPr lang="en-US" sz="2400" dirty="0" err="1">
                <a:latin typeface="Arial" panose="020B0604020202020204" pitchFamily="34" charset="0"/>
                <a:cs typeface="Arial" panose="020B0604020202020204" pitchFamily="34" charset="0"/>
              </a:rPr>
              <a:t>diagnostico</a:t>
            </a:r>
            <a:r>
              <a:rPr lang="en-US" sz="2400" dirty="0">
                <a:latin typeface="Arial" panose="020B0604020202020204" pitchFamily="34" charset="0"/>
                <a:cs typeface="Arial" panose="020B0604020202020204" pitchFamily="34" charset="0"/>
              </a:rPr>
              <a:t> de la Iglesia </a:t>
            </a:r>
            <a:r>
              <a:rPr lang="en-US" sz="2400" dirty="0" err="1">
                <a:latin typeface="Arial" panose="020B0604020202020204" pitchFamily="34" charset="0"/>
                <a:cs typeface="Arial" panose="020B0604020202020204" pitchFamily="34" charset="0"/>
              </a:rPr>
              <a:t>en</a:t>
            </a:r>
            <a:r>
              <a:rPr lang="en-US" sz="2400" dirty="0">
                <a:latin typeface="Arial" panose="020B0604020202020204" pitchFamily="34" charset="0"/>
                <a:cs typeface="Arial" panose="020B0604020202020204" pitchFamily="34" charset="0"/>
              </a:rPr>
              <a:t> PR.</a:t>
            </a:r>
          </a:p>
          <a:p>
            <a:r>
              <a:rPr lang="en-US" sz="2400" dirty="0" err="1">
                <a:latin typeface="Arial" panose="020B0604020202020204" pitchFamily="34" charset="0"/>
                <a:cs typeface="Arial" panose="020B0604020202020204" pitchFamily="34" charset="0"/>
              </a:rPr>
              <a:t>Elaborar</a:t>
            </a:r>
            <a:r>
              <a:rPr lang="en-US" sz="2400" dirty="0">
                <a:latin typeface="Arial" panose="020B0604020202020204" pitchFamily="34" charset="0"/>
                <a:cs typeface="Arial" panose="020B0604020202020204" pitchFamily="34" charset="0"/>
              </a:rPr>
              <a:t> un </a:t>
            </a:r>
            <a:r>
              <a:rPr lang="en-US" sz="2400" dirty="0" err="1">
                <a:latin typeface="Arial" panose="020B0604020202020204" pitchFamily="34" charset="0"/>
                <a:cs typeface="Arial" panose="020B0604020202020204" pitchFamily="34" charset="0"/>
              </a:rPr>
              <a:t>perfil</a:t>
            </a:r>
            <a:r>
              <a:rPr lang="en-US" sz="2400" dirty="0">
                <a:latin typeface="Arial" panose="020B0604020202020204" pitchFamily="34" charset="0"/>
                <a:cs typeface="Arial" panose="020B0604020202020204" pitchFamily="34" charset="0"/>
              </a:rPr>
              <a:t> de la </a:t>
            </a:r>
            <a:r>
              <a:rPr lang="en-US" sz="2400" dirty="0" err="1">
                <a:latin typeface="Arial" panose="020B0604020202020204" pitchFamily="34" charset="0"/>
                <a:cs typeface="Arial" panose="020B0604020202020204" pitchFamily="34" charset="0"/>
              </a:rPr>
              <a:t>Iglesia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Puertorriqueña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colaboración</a:t>
            </a:r>
            <a:r>
              <a:rPr lang="en-US" sz="2400" dirty="0">
                <a:latin typeface="Arial" panose="020B0604020202020204" pitchFamily="34" charset="0"/>
                <a:cs typeface="Arial" panose="020B0604020202020204" pitchFamily="34" charset="0"/>
              </a:rPr>
              <a:t> con </a:t>
            </a:r>
            <a:r>
              <a:rPr lang="en-US" sz="2400" dirty="0" err="1">
                <a:latin typeface="Arial" panose="020B0604020202020204" pitchFamily="34" charset="0"/>
                <a:cs typeface="Arial" panose="020B0604020202020204" pitchFamily="34" charset="0"/>
              </a:rPr>
              <a:t>el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Seminario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Teologico</a:t>
            </a:r>
            <a:r>
              <a:rPr lang="en-US" sz="2400" dirty="0">
                <a:latin typeface="Arial" panose="020B0604020202020204" pitchFamily="34" charset="0"/>
                <a:cs typeface="Arial" panose="020B0604020202020204" pitchFamily="34" charset="0"/>
              </a:rPr>
              <a:t> de PR.</a:t>
            </a:r>
          </a:p>
          <a:p>
            <a:r>
              <a:rPr lang="en-US" sz="2400" dirty="0" err="1">
                <a:latin typeface="Arial" panose="020B0604020202020204" pitchFamily="34" charset="0"/>
                <a:cs typeface="Arial" panose="020B0604020202020204" pitchFamily="34" charset="0"/>
              </a:rPr>
              <a:t>Seguir</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impulsando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entrenamientos</a:t>
            </a:r>
            <a:r>
              <a:rPr lang="en-US" sz="2400" dirty="0">
                <a:latin typeface="Arial" panose="020B0604020202020204" pitchFamily="34" charset="0"/>
                <a:cs typeface="Arial" panose="020B0604020202020204" pitchFamily="34" charset="0"/>
              </a:rPr>
              <a:t> de </a:t>
            </a:r>
            <a:r>
              <a:rPr lang="en-US" sz="2400" dirty="0" err="1">
                <a:latin typeface="Arial" panose="020B0604020202020204" pitchFamily="34" charset="0"/>
                <a:cs typeface="Arial" panose="020B0604020202020204" pitchFamily="34" charset="0"/>
              </a:rPr>
              <a:t>evangelismo</a:t>
            </a:r>
            <a:r>
              <a:rPr lang="en-US" sz="2400" dirty="0">
                <a:latin typeface="Arial" panose="020B0604020202020204" pitchFamily="34" charset="0"/>
                <a:cs typeface="Arial" panose="020B0604020202020204" pitchFamily="34" charset="0"/>
              </a:rPr>
              <a:t> y </a:t>
            </a:r>
            <a:r>
              <a:rPr lang="en-US" sz="2400" dirty="0" err="1">
                <a:latin typeface="Arial" panose="020B0604020202020204" pitchFamily="34" charset="0"/>
                <a:cs typeface="Arial" panose="020B0604020202020204" pitchFamily="34" charset="0"/>
              </a:rPr>
              <a:t>discipulado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toda</a:t>
            </a:r>
            <a:r>
              <a:rPr lang="en-US" sz="2400" dirty="0">
                <a:latin typeface="Arial" panose="020B0604020202020204" pitchFamily="34" charset="0"/>
                <a:cs typeface="Arial" panose="020B0604020202020204" pitchFamily="34" charset="0"/>
              </a:rPr>
              <a:t> la </a:t>
            </a:r>
            <a:r>
              <a:rPr lang="en-US" sz="2400" dirty="0" err="1">
                <a:latin typeface="Arial" panose="020B0604020202020204" pitchFamily="34" charset="0"/>
                <a:cs typeface="Arial" panose="020B0604020202020204" pitchFamily="34" charset="0"/>
              </a:rPr>
              <a:t>isla</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Se </a:t>
            </a:r>
            <a:r>
              <a:rPr lang="en-US" sz="2400" dirty="0" err="1">
                <a:latin typeface="Arial" panose="020B0604020202020204" pitchFamily="34" charset="0"/>
                <a:cs typeface="Arial" panose="020B0604020202020204" pitchFamily="34" charset="0"/>
              </a:rPr>
              <a:t>establecio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una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ruta</a:t>
            </a:r>
            <a:r>
              <a:rPr lang="en-US" sz="2400" dirty="0">
                <a:latin typeface="Arial" panose="020B0604020202020204" pitchFamily="34" charset="0"/>
                <a:cs typeface="Arial" panose="020B0604020202020204" pitchFamily="34" charset="0"/>
              </a:rPr>
              <a:t> de </a:t>
            </a:r>
            <a:r>
              <a:rPr lang="en-US" sz="2400" dirty="0" err="1">
                <a:latin typeface="Arial" panose="020B0604020202020204" pitchFamily="34" charset="0"/>
                <a:cs typeface="Arial" panose="020B0604020202020204" pitchFamily="34" charset="0"/>
              </a:rPr>
              <a:t>sensibilización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entrenamientos</a:t>
            </a:r>
            <a:r>
              <a:rPr lang="en-US" sz="2400" dirty="0">
                <a:latin typeface="Arial" panose="020B0604020202020204" pitchFamily="34" charset="0"/>
                <a:cs typeface="Arial" panose="020B0604020202020204" pitchFamily="34" charset="0"/>
              </a:rPr>
              <a:t> e </a:t>
            </a:r>
            <a:r>
              <a:rPr lang="en-US" sz="2400" dirty="0" err="1">
                <a:latin typeface="Arial" panose="020B0604020202020204" pitchFamily="34" charset="0"/>
                <a:cs typeface="Arial" panose="020B0604020202020204" pitchFamily="34" charset="0"/>
              </a:rPr>
              <a:t>implementación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utilizando</a:t>
            </a:r>
            <a:r>
              <a:rPr lang="en-US" sz="2400" dirty="0">
                <a:latin typeface="Arial" panose="020B0604020202020204" pitchFamily="34" charset="0"/>
                <a:cs typeface="Arial" panose="020B0604020202020204" pitchFamily="34" charset="0"/>
              </a:rPr>
              <a:t> la </a:t>
            </a:r>
            <a:r>
              <a:rPr lang="en-US" sz="2400" dirty="0" err="1">
                <a:latin typeface="Arial" panose="020B0604020202020204" pitchFamily="34" charset="0"/>
                <a:cs typeface="Arial" panose="020B0604020202020204" pitchFamily="34" charset="0"/>
              </a:rPr>
              <a:t>herramienta</a:t>
            </a:r>
            <a:r>
              <a:rPr lang="en-US" sz="2400" dirty="0">
                <a:latin typeface="Arial" panose="020B0604020202020204" pitchFamily="34" charset="0"/>
                <a:cs typeface="Arial" panose="020B0604020202020204" pitchFamily="34" charset="0"/>
              </a:rPr>
              <a:t> TPI.  </a:t>
            </a:r>
          </a:p>
          <a:p>
            <a:endParaRPr lang="en-US" sz="2400"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99C68F8-AD06-74E9-7B14-5469B02FEF3F}"/>
              </a:ext>
            </a:extLst>
          </p:cNvPr>
          <p:cNvSpPr/>
          <p:nvPr/>
        </p:nvSpPr>
        <p:spPr>
          <a:xfrm>
            <a:off x="0" y="5901179"/>
            <a:ext cx="12192000" cy="95682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1273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714E82-C2E0-91B0-C23F-FD75DF61AA90}"/>
              </a:ext>
            </a:extLst>
          </p:cNvPr>
          <p:cNvSpPr/>
          <p:nvPr/>
        </p:nvSpPr>
        <p:spPr>
          <a:xfrm>
            <a:off x="12700" y="0"/>
            <a:ext cx="12166600" cy="454079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34F8537-A2F6-AE41-DC9D-663629CBE4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0170"/>
            <a:ext cx="12192000" cy="6858000"/>
          </a:xfrm>
          <a:prstGeom prst="rect">
            <a:avLst/>
          </a:prstGeom>
        </p:spPr>
      </p:pic>
      <p:pic>
        <p:nvPicPr>
          <p:cNvPr id="2" name="Picture 1">
            <a:extLst>
              <a:ext uri="{FF2B5EF4-FFF2-40B4-BE49-F238E27FC236}">
                <a16:creationId xmlns:a16="http://schemas.microsoft.com/office/drawing/2014/main" id="{2DB67E7A-7507-D2EA-15BF-5C329B1DC7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420"/>
          <a:stretch/>
        </p:blipFill>
        <p:spPr>
          <a:xfrm>
            <a:off x="12700" y="3354074"/>
            <a:ext cx="12192000" cy="3429001"/>
          </a:xfrm>
          <a:prstGeom prst="rect">
            <a:avLst/>
          </a:prstGeom>
        </p:spPr>
      </p:pic>
      <p:sp>
        <p:nvSpPr>
          <p:cNvPr id="4" name="TextBox 10">
            <a:extLst>
              <a:ext uri="{FF2B5EF4-FFF2-40B4-BE49-F238E27FC236}">
                <a16:creationId xmlns:a16="http://schemas.microsoft.com/office/drawing/2014/main" id="{2CD0B341-C106-BF6B-AB70-A069C77D5507}"/>
              </a:ext>
            </a:extLst>
          </p:cNvPr>
          <p:cNvSpPr txBox="1">
            <a:spLocks noChangeArrowheads="1"/>
          </p:cNvSpPr>
          <p:nvPr/>
        </p:nvSpPr>
        <p:spPr bwMode="auto">
          <a:xfrm>
            <a:off x="372038" y="842031"/>
            <a:ext cx="11318925" cy="1542347"/>
          </a:xfrm>
          <a:prstGeom prst="rect">
            <a:avLst/>
          </a:prstGeom>
          <a:noFill/>
          <a:ln>
            <a:noFill/>
          </a:ln>
        </p:spPr>
        <p:txBody>
          <a:bodyPr wrap="square" lIns="0" tIns="0" rIns="0" bIns="46103" anchor="t" anchorCtr="0">
            <a:spAutoFit/>
          </a:bodyPr>
          <a:lstStyle>
            <a:lvl1pPr defTabSz="1044575">
              <a:defRPr sz="2000">
                <a:solidFill>
                  <a:schemeClr val="tx1"/>
                </a:solidFill>
                <a:latin typeface="Calibri" panose="020F0502020204030204" pitchFamily="34" charset="0"/>
                <a:cs typeface="Arial" panose="020B0604020202020204" pitchFamily="34" charset="0"/>
              </a:defRPr>
            </a:lvl1pPr>
            <a:lvl2pPr marL="742950" indent="-285750" defTabSz="1044575">
              <a:defRPr sz="2000">
                <a:solidFill>
                  <a:schemeClr val="tx1"/>
                </a:solidFill>
                <a:latin typeface="Calibri" panose="020F0502020204030204" pitchFamily="34" charset="0"/>
                <a:cs typeface="Arial" panose="020B0604020202020204" pitchFamily="34" charset="0"/>
              </a:defRPr>
            </a:lvl2pPr>
            <a:lvl3pPr marL="1143000" indent="-228600" defTabSz="1044575">
              <a:defRPr sz="2000">
                <a:solidFill>
                  <a:schemeClr val="tx1"/>
                </a:solidFill>
                <a:latin typeface="Calibri" panose="020F0502020204030204" pitchFamily="34" charset="0"/>
                <a:cs typeface="Arial" panose="020B0604020202020204" pitchFamily="34" charset="0"/>
              </a:defRPr>
            </a:lvl3pPr>
            <a:lvl4pPr marL="1600200" indent="-228600" defTabSz="1044575">
              <a:defRPr sz="2000">
                <a:solidFill>
                  <a:schemeClr val="tx1"/>
                </a:solidFill>
                <a:latin typeface="Calibri" panose="020F0502020204030204" pitchFamily="34" charset="0"/>
                <a:cs typeface="Arial" panose="020B0604020202020204" pitchFamily="34" charset="0"/>
              </a:defRPr>
            </a:lvl4pPr>
            <a:lvl5pPr marL="2057400" indent="-228600" defTabSz="1044575">
              <a:defRPr sz="2000">
                <a:solidFill>
                  <a:schemeClr val="tx1"/>
                </a:solidFill>
                <a:latin typeface="Calibri" panose="020F0502020204030204" pitchFamily="34" charset="0"/>
                <a:cs typeface="Arial" panose="020B0604020202020204" pitchFamily="34" charset="0"/>
              </a:defRPr>
            </a:lvl5pPr>
            <a:lvl6pPr marL="2514600" indent="-228600" defTabSz="1044575"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6pPr>
            <a:lvl7pPr marL="2971800" indent="-228600" defTabSz="1044575"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7pPr>
            <a:lvl8pPr marL="3429000" indent="-228600" defTabSz="1044575"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8pPr>
            <a:lvl9pPr marL="3886200" indent="-228600" defTabSz="1044575"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9pPr>
          </a:lstStyle>
          <a:p>
            <a:pPr lvl="0" algn="ctr" defTabSz="1392732" fontAlgn="base">
              <a:lnSpc>
                <a:spcPct val="90000"/>
              </a:lnSpc>
              <a:spcBef>
                <a:spcPts val="1200"/>
              </a:spcBef>
              <a:spcAft>
                <a:spcPct val="0"/>
              </a:spcAft>
              <a:defRPr/>
            </a:pPr>
            <a:r>
              <a:rPr lang="en-US" altLang="en-US" sz="5400" b="1" kern="0" dirty="0">
                <a:solidFill>
                  <a:schemeClr val="bg1"/>
                </a:solidFill>
                <a:latin typeface="Arial" panose="020B0604020202020204" pitchFamily="34" charset="0"/>
                <a:ea typeface="Verdana" panose="020B0604030504040204" pitchFamily="34" charset="0"/>
              </a:rPr>
              <a:t>Mesa Nacional de </a:t>
            </a:r>
            <a:r>
              <a:rPr lang="en-US" altLang="en-US" sz="5400" b="1" kern="0" dirty="0" err="1">
                <a:solidFill>
                  <a:schemeClr val="bg1"/>
                </a:solidFill>
                <a:latin typeface="Arial" panose="020B0604020202020204" pitchFamily="34" charset="0"/>
                <a:ea typeface="Verdana" panose="020B0604030504040204" pitchFamily="34" charset="0"/>
              </a:rPr>
              <a:t>Evangelismo</a:t>
            </a:r>
            <a:r>
              <a:rPr lang="en-US" altLang="en-US" sz="5400" b="1" kern="0" dirty="0">
                <a:solidFill>
                  <a:schemeClr val="bg1"/>
                </a:solidFill>
                <a:latin typeface="Arial" panose="020B0604020202020204" pitchFamily="34" charset="0"/>
                <a:ea typeface="Verdana" panose="020B0604030504040204" pitchFamily="34" charset="0"/>
              </a:rPr>
              <a:t> y </a:t>
            </a:r>
            <a:r>
              <a:rPr lang="en-US" altLang="en-US" sz="5400" b="1" kern="0" dirty="0" err="1">
                <a:solidFill>
                  <a:schemeClr val="bg1"/>
                </a:solidFill>
                <a:latin typeface="Arial" panose="020B0604020202020204" pitchFamily="34" charset="0"/>
                <a:ea typeface="Verdana" panose="020B0604030504040204" pitchFamily="34" charset="0"/>
              </a:rPr>
              <a:t>Discipulado</a:t>
            </a:r>
            <a:r>
              <a:rPr lang="en-US" altLang="en-US" sz="5400" b="1" kern="0" dirty="0">
                <a:solidFill>
                  <a:schemeClr val="bg1"/>
                </a:solidFill>
                <a:latin typeface="Arial" panose="020B0604020202020204" pitchFamily="34" charset="0"/>
                <a:ea typeface="Verdana" panose="020B0604030504040204" pitchFamily="34" charset="0"/>
              </a:rPr>
              <a:t> de Puerto Rico</a:t>
            </a:r>
          </a:p>
        </p:txBody>
      </p:sp>
      <p:pic>
        <p:nvPicPr>
          <p:cNvPr id="8" name="Picture 7" descr="A picture containing graphical user interface&#10;&#10;Description automatically generated">
            <a:extLst>
              <a:ext uri="{FF2B5EF4-FFF2-40B4-BE49-F238E27FC236}">
                <a16:creationId xmlns:a16="http://schemas.microsoft.com/office/drawing/2014/main" id="{FCCF8CBE-E132-E750-800B-5A282B8CF5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78873" y="4523165"/>
            <a:ext cx="2379685" cy="782947"/>
          </a:xfrm>
          <a:prstGeom prst="rect">
            <a:avLst/>
          </a:prstGeom>
        </p:spPr>
      </p:pic>
      <p:pic>
        <p:nvPicPr>
          <p:cNvPr id="3" name="Imagen 2">
            <a:extLst>
              <a:ext uri="{FF2B5EF4-FFF2-40B4-BE49-F238E27FC236}">
                <a16:creationId xmlns:a16="http://schemas.microsoft.com/office/drawing/2014/main" id="{7CCA0B04-6D89-830C-550E-27EC51A80D19}"/>
              </a:ext>
            </a:extLst>
          </p:cNvPr>
          <p:cNvPicPr>
            <a:picLocks noChangeAspect="1"/>
          </p:cNvPicPr>
          <p:nvPr/>
        </p:nvPicPr>
        <p:blipFill>
          <a:blip r:embed="rId6"/>
          <a:stretch>
            <a:fillRect/>
          </a:stretch>
        </p:blipFill>
        <p:spPr>
          <a:xfrm>
            <a:off x="584377" y="4513069"/>
            <a:ext cx="1423758" cy="897202"/>
          </a:xfrm>
          <a:prstGeom prst="rect">
            <a:avLst/>
          </a:prstGeom>
        </p:spPr>
      </p:pic>
      <p:pic>
        <p:nvPicPr>
          <p:cNvPr id="1026" name="Picture 2" descr="No hay ninguna descripción de la foto disponible.">
            <a:extLst>
              <a:ext uri="{FF2B5EF4-FFF2-40B4-BE49-F238E27FC236}">
                <a16:creationId xmlns:a16="http://schemas.microsoft.com/office/drawing/2014/main" id="{B983E160-94BC-25DD-CADC-58846CA4AD5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014" t="28266" r="9416" b="24036"/>
          <a:stretch/>
        </p:blipFill>
        <p:spPr bwMode="auto">
          <a:xfrm>
            <a:off x="440613" y="5699789"/>
            <a:ext cx="1711286" cy="9885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No hay ninguna descripción de la foto disponible.">
            <a:extLst>
              <a:ext uri="{FF2B5EF4-FFF2-40B4-BE49-F238E27FC236}">
                <a16:creationId xmlns:a16="http://schemas.microsoft.com/office/drawing/2014/main" id="{E98E8DEA-D977-5050-15DF-16B15F75DF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3434" y="5113937"/>
            <a:ext cx="959603" cy="9596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hay ninguna descripción de la foto disponible.">
            <a:extLst>
              <a:ext uri="{FF2B5EF4-FFF2-40B4-BE49-F238E27FC236}">
                <a16:creationId xmlns:a16="http://schemas.microsoft.com/office/drawing/2014/main" id="{435B10BD-3E63-0A29-97A8-11FB0E7E368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1294"/>
          <a:stretch/>
        </p:blipFill>
        <p:spPr bwMode="auto">
          <a:xfrm>
            <a:off x="2339397" y="5455701"/>
            <a:ext cx="1549770" cy="13747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uede ser un gráfico de texto que dice &quot;ν CENTRO CRISTIANO VIDA ABUNDANTE&quot;">
            <a:extLst>
              <a:ext uri="{FF2B5EF4-FFF2-40B4-BE49-F238E27FC236}">
                <a16:creationId xmlns:a16="http://schemas.microsoft.com/office/drawing/2014/main" id="{F70D62F5-34BA-87C0-F0CE-AD51E79B409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6793" t="8310" r="22868" b="13131"/>
          <a:stretch/>
        </p:blipFill>
        <p:spPr bwMode="auto">
          <a:xfrm>
            <a:off x="7939621" y="4355383"/>
            <a:ext cx="953136" cy="12383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E7A643A-88FC-7BB1-C71A-F05015C7DF3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80014" y="5784782"/>
            <a:ext cx="2590474" cy="72924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680F7F70-9B50-11CF-2FD7-2BC5800B0BA9}"/>
              </a:ext>
            </a:extLst>
          </p:cNvPr>
          <p:cNvPicPr>
            <a:picLocks noChangeAspect="1"/>
          </p:cNvPicPr>
          <p:nvPr/>
        </p:nvPicPr>
        <p:blipFill>
          <a:blip r:embed="rId12"/>
          <a:stretch>
            <a:fillRect/>
          </a:stretch>
        </p:blipFill>
        <p:spPr>
          <a:xfrm>
            <a:off x="10221892" y="5510490"/>
            <a:ext cx="1233330" cy="1109997"/>
          </a:xfrm>
          <a:prstGeom prst="rect">
            <a:avLst/>
          </a:prstGeom>
        </p:spPr>
      </p:pic>
      <p:pic>
        <p:nvPicPr>
          <p:cNvPr id="1034" name="Picture 10" descr="No hay ninguna descripción de la foto disponible.">
            <a:extLst>
              <a:ext uri="{FF2B5EF4-FFF2-40B4-BE49-F238E27FC236}">
                <a16:creationId xmlns:a16="http://schemas.microsoft.com/office/drawing/2014/main" id="{0D9C6579-E14E-873D-F639-5CF55A98965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8782" t="16058" r="17368" b="19983"/>
          <a:stretch/>
        </p:blipFill>
        <p:spPr bwMode="auto">
          <a:xfrm>
            <a:off x="4242130" y="4890185"/>
            <a:ext cx="1180141" cy="1182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57C009D4-2F45-7DCB-2F6F-B8E8FFC63B6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0167" b="14450"/>
          <a:stretch/>
        </p:blipFill>
        <p:spPr bwMode="auto">
          <a:xfrm>
            <a:off x="2305004" y="4226177"/>
            <a:ext cx="1568199" cy="11821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212B4C55-62EE-D63E-9DD5-C028570F164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25612" y="3392009"/>
            <a:ext cx="1855334" cy="1237080"/>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057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098EB-4000-4340-FED1-FF3AE83FFE9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CBB28C8-A4A0-0C05-EF05-E945F141A4CB}"/>
              </a:ext>
            </a:extLst>
          </p:cNvPr>
          <p:cNvSpPr/>
          <p:nvPr/>
        </p:nvSpPr>
        <p:spPr>
          <a:xfrm>
            <a:off x="11172497" y="0"/>
            <a:ext cx="1019503" cy="71827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8ED2172-6116-BCF9-38C5-1D0A1946B98B}"/>
              </a:ext>
            </a:extLst>
          </p:cNvPr>
          <p:cNvSpPr txBox="1"/>
          <p:nvPr/>
        </p:nvSpPr>
        <p:spPr>
          <a:xfrm rot="5400000">
            <a:off x="10886193" y="3099560"/>
            <a:ext cx="1592103" cy="646331"/>
          </a:xfrm>
          <a:prstGeom prst="rect">
            <a:avLst/>
          </a:prstGeom>
          <a:noFill/>
        </p:spPr>
        <p:txBody>
          <a:bodyPr wrap="none" rtlCol="0">
            <a:spAutoFit/>
          </a:bodyPr>
          <a:lstStyle/>
          <a:p>
            <a:r>
              <a:rPr lang="en-US" sz="3600" b="1" dirty="0">
                <a:solidFill>
                  <a:schemeClr val="bg1"/>
                </a:solidFill>
                <a:latin typeface="Montserrat" pitchFamily="2" charset="0"/>
              </a:rPr>
              <a:t>CUBA</a:t>
            </a:r>
          </a:p>
        </p:txBody>
      </p:sp>
      <p:pic>
        <p:nvPicPr>
          <p:cNvPr id="8" name="Picture 7">
            <a:extLst>
              <a:ext uri="{FF2B5EF4-FFF2-40B4-BE49-F238E27FC236}">
                <a16:creationId xmlns:a16="http://schemas.microsoft.com/office/drawing/2014/main" id="{E6707B0A-1CC9-16FC-6DA2-848DC4F74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145" y="349909"/>
            <a:ext cx="4914900" cy="3009900"/>
          </a:xfrm>
          <a:prstGeom prst="rect">
            <a:avLst/>
          </a:prstGeom>
        </p:spPr>
      </p:pic>
      <p:pic>
        <p:nvPicPr>
          <p:cNvPr id="12" name="Picture 11" descr="A group of people sitting at a table eating food&#10;&#10;AI-generated content may be incorrect.">
            <a:extLst>
              <a:ext uri="{FF2B5EF4-FFF2-40B4-BE49-F238E27FC236}">
                <a16:creationId xmlns:a16="http://schemas.microsoft.com/office/drawing/2014/main" id="{78CBC323-BE4F-7E7D-678E-729DE8114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288" y="383703"/>
            <a:ext cx="5745201" cy="3017681"/>
          </a:xfrm>
          <a:prstGeom prst="rect">
            <a:avLst/>
          </a:prstGeom>
        </p:spPr>
      </p:pic>
      <p:pic>
        <p:nvPicPr>
          <p:cNvPr id="15" name="Picture 14" descr="A group of people sitting at tables&#10;&#10;AI-generated content may be incorrect.">
            <a:extLst>
              <a:ext uri="{FF2B5EF4-FFF2-40B4-BE49-F238E27FC236}">
                <a16:creationId xmlns:a16="http://schemas.microsoft.com/office/drawing/2014/main" id="{B75FBB25-0A13-3F94-907B-C477AFD378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627" y="3498192"/>
            <a:ext cx="5003800" cy="2882900"/>
          </a:xfrm>
          <a:prstGeom prst="rect">
            <a:avLst/>
          </a:prstGeom>
        </p:spPr>
      </p:pic>
      <p:pic>
        <p:nvPicPr>
          <p:cNvPr id="17" name="Picture 16" descr="A group of people holding up posters&#10;&#10;AI-generated content may be incorrect.">
            <a:extLst>
              <a:ext uri="{FF2B5EF4-FFF2-40B4-BE49-F238E27FC236}">
                <a16:creationId xmlns:a16="http://schemas.microsoft.com/office/drawing/2014/main" id="{E74B10DF-BDED-59BC-60CB-C2E88060B5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445" y="3498192"/>
            <a:ext cx="4419600" cy="3124200"/>
          </a:xfrm>
          <a:prstGeom prst="rect">
            <a:avLst/>
          </a:prstGeom>
        </p:spPr>
      </p:pic>
    </p:spTree>
    <p:extLst>
      <p:ext uri="{BB962C8B-B14F-4D97-AF65-F5344CB8AC3E}">
        <p14:creationId xmlns:p14="http://schemas.microsoft.com/office/powerpoint/2010/main" val="3548726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2298F-358F-5CEB-355A-DBACAADB8AE2}"/>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7ED33076-A24C-77F4-1018-A15A89F2E1F7}"/>
              </a:ext>
            </a:extLst>
          </p:cNvPr>
          <p:cNvSpPr txBox="1">
            <a:spLocks/>
          </p:cNvSpPr>
          <p:nvPr/>
        </p:nvSpPr>
        <p:spPr>
          <a:xfrm>
            <a:off x="0" y="456448"/>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A2E54"/>
                </a:solidFill>
                <a:latin typeface="Arial" panose="020B0604020202020204" pitchFamily="34" charset="0"/>
                <a:cs typeface="Arial" panose="020B0604020202020204" pitchFamily="34" charset="0"/>
              </a:rPr>
              <a:t>Ruta de </a:t>
            </a:r>
            <a:r>
              <a:rPr lang="en-US" b="1" dirty="0" err="1">
                <a:solidFill>
                  <a:srgbClr val="0A2E54"/>
                </a:solidFill>
                <a:latin typeface="Arial" panose="020B0604020202020204" pitchFamily="34" charset="0"/>
                <a:cs typeface="Arial" panose="020B0604020202020204" pitchFamily="34" charset="0"/>
              </a:rPr>
              <a:t>Trabajo</a:t>
            </a:r>
            <a:r>
              <a:rPr lang="en-US" b="1" dirty="0">
                <a:solidFill>
                  <a:srgbClr val="0A2E54"/>
                </a:solidFill>
                <a:latin typeface="Arial" panose="020B0604020202020204" pitchFamily="34" charset="0"/>
                <a:cs typeface="Arial" panose="020B0604020202020204" pitchFamily="34" charset="0"/>
              </a:rPr>
              <a:t> </a:t>
            </a:r>
            <a:r>
              <a:rPr lang="en-US" b="1" dirty="0" err="1">
                <a:solidFill>
                  <a:srgbClr val="0A2E54"/>
                </a:solidFill>
                <a:latin typeface="Arial" panose="020B0604020202020204" pitchFamily="34" charset="0"/>
                <a:cs typeface="Arial" panose="020B0604020202020204" pitchFamily="34" charset="0"/>
              </a:rPr>
              <a:t>en</a:t>
            </a:r>
            <a:r>
              <a:rPr lang="en-US" b="1" dirty="0">
                <a:solidFill>
                  <a:srgbClr val="0A2E54"/>
                </a:solidFill>
                <a:latin typeface="Arial" panose="020B0604020202020204" pitchFamily="34" charset="0"/>
                <a:cs typeface="Arial" panose="020B0604020202020204" pitchFamily="34" charset="0"/>
              </a:rPr>
              <a:t> Cuba </a:t>
            </a:r>
          </a:p>
        </p:txBody>
      </p:sp>
      <p:sp>
        <p:nvSpPr>
          <p:cNvPr id="3" name="Content Placeholder 1">
            <a:extLst>
              <a:ext uri="{FF2B5EF4-FFF2-40B4-BE49-F238E27FC236}">
                <a16:creationId xmlns:a16="http://schemas.microsoft.com/office/drawing/2014/main" id="{06E7101E-A8E3-5300-7DA0-4EEA1030CC69}"/>
              </a:ext>
            </a:extLst>
          </p:cNvPr>
          <p:cNvSpPr>
            <a:spLocks noGrp="1"/>
          </p:cNvSpPr>
          <p:nvPr>
            <p:ph idx="1"/>
          </p:nvPr>
        </p:nvSpPr>
        <p:spPr>
          <a:xfrm>
            <a:off x="487519" y="2047109"/>
            <a:ext cx="11446524" cy="3588972"/>
          </a:xfrm>
        </p:spPr>
        <p:txBody>
          <a:bodyPr>
            <a:noAutofit/>
          </a:bodyPr>
          <a:lstStyle/>
          <a:p>
            <a:pPr>
              <a:lnSpc>
                <a:spcPct val="150000"/>
              </a:lnSpc>
            </a:pPr>
            <a:r>
              <a:rPr lang="en-US" sz="2400" dirty="0">
                <a:latin typeface="Arial" panose="020B0604020202020204" pitchFamily="34" charset="0"/>
                <a:cs typeface="Arial" panose="020B0604020202020204" pitchFamily="34" charset="0"/>
              </a:rPr>
              <a:t>Crear </a:t>
            </a:r>
            <a:r>
              <a:rPr lang="en-US" sz="2400" dirty="0" err="1">
                <a:latin typeface="Arial" panose="020B0604020202020204" pitchFamily="34" charset="0"/>
                <a:cs typeface="Arial" panose="020B0604020202020204" pitchFamily="34" charset="0"/>
              </a:rPr>
              <a:t>una</a:t>
            </a:r>
            <a:r>
              <a:rPr lang="en-US" sz="2400" dirty="0">
                <a:latin typeface="Arial" panose="020B0604020202020204" pitchFamily="34" charset="0"/>
                <a:cs typeface="Arial" panose="020B0604020202020204" pitchFamily="34" charset="0"/>
              </a:rPr>
              <a:t> Mesa de </a:t>
            </a:r>
            <a:r>
              <a:rPr lang="en-US" sz="2400" dirty="0" err="1">
                <a:latin typeface="Arial" panose="020B0604020202020204" pitchFamily="34" charset="0"/>
                <a:cs typeface="Arial" panose="020B0604020202020204" pitchFamily="34" charset="0"/>
              </a:rPr>
              <a:t>plantacion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cada</a:t>
            </a:r>
            <a:r>
              <a:rPr lang="en-US" sz="2400" dirty="0">
                <a:latin typeface="Arial" panose="020B0604020202020204" pitchFamily="34" charset="0"/>
                <a:cs typeface="Arial" panose="020B0604020202020204" pitchFamily="34" charset="0"/>
              </a:rPr>
              <a:t> provincial</a:t>
            </a:r>
          </a:p>
          <a:p>
            <a:pPr>
              <a:lnSpc>
                <a:spcPct val="150000"/>
              </a:lnSpc>
            </a:pPr>
            <a:r>
              <a:rPr lang="en-US" sz="2400" dirty="0" err="1">
                <a:latin typeface="Arial" panose="020B0604020202020204" pitchFamily="34" charset="0"/>
                <a:cs typeface="Arial" panose="020B0604020202020204" pitchFamily="34" charset="0"/>
              </a:rPr>
              <a:t>Establecer</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equipos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cada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provincias</a:t>
            </a:r>
            <a:endParaRPr lang="en-US" sz="2400" dirty="0">
              <a:latin typeface="Arial" panose="020B0604020202020204" pitchFamily="34" charset="0"/>
              <a:cs typeface="Arial" panose="020B0604020202020204" pitchFamily="34" charset="0"/>
            </a:endParaRPr>
          </a:p>
          <a:p>
            <a:pPr>
              <a:lnSpc>
                <a:spcPct val="150000"/>
              </a:lnSpc>
            </a:pPr>
            <a:r>
              <a:rPr lang="en-US" sz="2400" dirty="0" err="1">
                <a:latin typeface="Arial" panose="020B0604020202020204" pitchFamily="34" charset="0"/>
                <a:cs typeface="Arial" panose="020B0604020202020204" pitchFamily="34" charset="0"/>
              </a:rPr>
              <a:t>Levantar</a:t>
            </a:r>
            <a:r>
              <a:rPr lang="en-US" sz="2400" dirty="0">
                <a:latin typeface="Arial" panose="020B0604020202020204" pitchFamily="34" charset="0"/>
                <a:cs typeface="Arial" panose="020B0604020202020204" pitchFamily="34" charset="0"/>
              </a:rPr>
              <a:t> un </a:t>
            </a:r>
            <a:r>
              <a:rPr lang="en-US" sz="2400" dirty="0" err="1">
                <a:latin typeface="Arial" panose="020B0604020202020204" pitchFamily="34" charset="0"/>
                <a:cs typeface="Arial" panose="020B0604020202020204" pitchFamily="34" charset="0"/>
              </a:rPr>
              <a:t>movimiento</a:t>
            </a:r>
            <a:r>
              <a:rPr lang="en-US" sz="2400" dirty="0">
                <a:latin typeface="Arial" panose="020B0604020202020204" pitchFamily="34" charset="0"/>
                <a:cs typeface="Arial" panose="020B0604020202020204" pitchFamily="34" charset="0"/>
              </a:rPr>
              <a:t> de </a:t>
            </a:r>
            <a:r>
              <a:rPr lang="en-US" sz="2400" dirty="0" err="1">
                <a:latin typeface="Arial" panose="020B0604020202020204" pitchFamily="34" charset="0"/>
                <a:cs typeface="Arial" panose="020B0604020202020204" pitchFamily="34" charset="0"/>
              </a:rPr>
              <a:t>oración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dirigidos</a:t>
            </a:r>
            <a:r>
              <a:rPr lang="en-US" sz="2400" dirty="0">
                <a:latin typeface="Arial" panose="020B0604020202020204" pitchFamily="34" charset="0"/>
                <a:cs typeface="Arial" panose="020B0604020202020204" pitchFamily="34" charset="0"/>
              </a:rPr>
              <a:t> a la </a:t>
            </a:r>
            <a:r>
              <a:rPr lang="en-US" sz="2400" dirty="0" err="1">
                <a:latin typeface="Arial" panose="020B0604020202020204" pitchFamily="34" charset="0"/>
                <a:cs typeface="Arial" panose="020B0604020202020204" pitchFamily="34" charset="0"/>
              </a:rPr>
              <a:t>movilización</a:t>
            </a:r>
            <a:r>
              <a:rPr lang="en-US" sz="2400" dirty="0">
                <a:latin typeface="Arial" panose="020B0604020202020204" pitchFamily="34" charset="0"/>
                <a:cs typeface="Arial" panose="020B0604020202020204" pitchFamily="34" charset="0"/>
              </a:rPr>
              <a:t> </a:t>
            </a:r>
          </a:p>
          <a:p>
            <a:pPr>
              <a:lnSpc>
                <a:spcPct val="150000"/>
              </a:lnSpc>
            </a:pPr>
            <a:r>
              <a:rPr lang="en-US" sz="2400" dirty="0" err="1">
                <a:latin typeface="Arial" panose="020B0604020202020204" pitchFamily="34" charset="0"/>
                <a:cs typeface="Arial" panose="020B0604020202020204" pitchFamily="34" charset="0"/>
              </a:rPr>
              <a:t>Seguir</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procesos</a:t>
            </a:r>
            <a:r>
              <a:rPr lang="en-US" sz="2400" dirty="0">
                <a:latin typeface="Arial" panose="020B0604020202020204" pitchFamily="34" charset="0"/>
                <a:cs typeface="Arial" panose="020B0604020202020204" pitchFamily="34" charset="0"/>
              </a:rPr>
              <a:t> de plantar Casas </a:t>
            </a:r>
            <a:r>
              <a:rPr lang="en-US" sz="2400" dirty="0" err="1">
                <a:latin typeface="Arial" panose="020B0604020202020204" pitchFamily="34" charset="0"/>
                <a:cs typeface="Arial" panose="020B0604020202020204" pitchFamily="34" charset="0"/>
              </a:rPr>
              <a:t>Culto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todo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Territorio</a:t>
            </a:r>
            <a:r>
              <a:rPr lang="en-US" sz="2400" dirty="0">
                <a:latin typeface="Arial" panose="020B0604020202020204" pitchFamily="34" charset="0"/>
                <a:cs typeface="Arial" panose="020B0604020202020204" pitchFamily="34" charset="0"/>
              </a:rPr>
              <a:t> Nacional </a:t>
            </a:r>
          </a:p>
          <a:p>
            <a:pPr>
              <a:lnSpc>
                <a:spcPct val="150000"/>
              </a:lnSpc>
            </a:pPr>
            <a:endParaRPr lang="en-US" sz="2400" dirty="0">
              <a:latin typeface="Arial" panose="020B0604020202020204" pitchFamily="34" charset="0"/>
              <a:cs typeface="Arial" panose="020B0604020202020204" pitchFamily="34" charset="0"/>
            </a:endParaRPr>
          </a:p>
          <a:p>
            <a:pPr>
              <a:lnSpc>
                <a:spcPct val="150000"/>
              </a:lnSpc>
            </a:pPr>
            <a:endParaRPr lang="en-US"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71D22527-4979-81F1-6E24-35676012A58E}"/>
              </a:ext>
            </a:extLst>
          </p:cNvPr>
          <p:cNvSpPr/>
          <p:nvPr/>
        </p:nvSpPr>
        <p:spPr>
          <a:xfrm>
            <a:off x="0" y="5901179"/>
            <a:ext cx="12192000" cy="95682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4320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CC5BB-DE14-8264-197D-D4EA5F2445D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A621C88-4F55-3AB2-BC89-2D1D04DFC780}"/>
              </a:ext>
            </a:extLst>
          </p:cNvPr>
          <p:cNvSpPr/>
          <p:nvPr/>
        </p:nvSpPr>
        <p:spPr>
          <a:xfrm>
            <a:off x="12700" y="0"/>
            <a:ext cx="12166600" cy="454079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C509427-DE0E-9A09-83AD-AF4714EDA1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0170"/>
            <a:ext cx="12192000" cy="6858000"/>
          </a:xfrm>
          <a:prstGeom prst="rect">
            <a:avLst/>
          </a:prstGeom>
        </p:spPr>
      </p:pic>
      <p:pic>
        <p:nvPicPr>
          <p:cNvPr id="2" name="Picture 1">
            <a:extLst>
              <a:ext uri="{FF2B5EF4-FFF2-40B4-BE49-F238E27FC236}">
                <a16:creationId xmlns:a16="http://schemas.microsoft.com/office/drawing/2014/main" id="{ACB8A4B5-EDBC-D714-3E1C-56138AD86F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420"/>
          <a:stretch/>
        </p:blipFill>
        <p:spPr>
          <a:xfrm>
            <a:off x="12700" y="3276600"/>
            <a:ext cx="12192000" cy="3628716"/>
          </a:xfrm>
          <a:prstGeom prst="rect">
            <a:avLst/>
          </a:prstGeom>
        </p:spPr>
      </p:pic>
      <p:sp>
        <p:nvSpPr>
          <p:cNvPr id="4" name="TextBox 10">
            <a:extLst>
              <a:ext uri="{FF2B5EF4-FFF2-40B4-BE49-F238E27FC236}">
                <a16:creationId xmlns:a16="http://schemas.microsoft.com/office/drawing/2014/main" id="{16067B44-6901-FB22-3252-6121066A0481}"/>
              </a:ext>
            </a:extLst>
          </p:cNvPr>
          <p:cNvSpPr txBox="1">
            <a:spLocks noChangeArrowheads="1"/>
          </p:cNvSpPr>
          <p:nvPr/>
        </p:nvSpPr>
        <p:spPr bwMode="auto">
          <a:xfrm>
            <a:off x="369717" y="849899"/>
            <a:ext cx="11318925" cy="1542347"/>
          </a:xfrm>
          <a:prstGeom prst="rect">
            <a:avLst/>
          </a:prstGeom>
          <a:noFill/>
          <a:ln>
            <a:noFill/>
          </a:ln>
        </p:spPr>
        <p:txBody>
          <a:bodyPr wrap="square" lIns="0" tIns="0" rIns="0" bIns="46103" anchor="t" anchorCtr="0">
            <a:spAutoFit/>
          </a:bodyPr>
          <a:lstStyle>
            <a:lvl1pPr defTabSz="1044575">
              <a:defRPr sz="2000">
                <a:solidFill>
                  <a:schemeClr val="tx1"/>
                </a:solidFill>
                <a:latin typeface="Calibri" panose="020F0502020204030204" pitchFamily="34" charset="0"/>
                <a:cs typeface="Arial" panose="020B0604020202020204" pitchFamily="34" charset="0"/>
              </a:defRPr>
            </a:lvl1pPr>
            <a:lvl2pPr marL="742950" indent="-285750" defTabSz="1044575">
              <a:defRPr sz="2000">
                <a:solidFill>
                  <a:schemeClr val="tx1"/>
                </a:solidFill>
                <a:latin typeface="Calibri" panose="020F0502020204030204" pitchFamily="34" charset="0"/>
                <a:cs typeface="Arial" panose="020B0604020202020204" pitchFamily="34" charset="0"/>
              </a:defRPr>
            </a:lvl2pPr>
            <a:lvl3pPr marL="1143000" indent="-228600" defTabSz="1044575">
              <a:defRPr sz="2000">
                <a:solidFill>
                  <a:schemeClr val="tx1"/>
                </a:solidFill>
                <a:latin typeface="Calibri" panose="020F0502020204030204" pitchFamily="34" charset="0"/>
                <a:cs typeface="Arial" panose="020B0604020202020204" pitchFamily="34" charset="0"/>
              </a:defRPr>
            </a:lvl3pPr>
            <a:lvl4pPr marL="1600200" indent="-228600" defTabSz="1044575">
              <a:defRPr sz="2000">
                <a:solidFill>
                  <a:schemeClr val="tx1"/>
                </a:solidFill>
                <a:latin typeface="Calibri" panose="020F0502020204030204" pitchFamily="34" charset="0"/>
                <a:cs typeface="Arial" panose="020B0604020202020204" pitchFamily="34" charset="0"/>
              </a:defRPr>
            </a:lvl4pPr>
            <a:lvl5pPr marL="2057400" indent="-228600" defTabSz="1044575">
              <a:defRPr sz="2000">
                <a:solidFill>
                  <a:schemeClr val="tx1"/>
                </a:solidFill>
                <a:latin typeface="Calibri" panose="020F0502020204030204" pitchFamily="34" charset="0"/>
                <a:cs typeface="Arial" panose="020B0604020202020204" pitchFamily="34" charset="0"/>
              </a:defRPr>
            </a:lvl5pPr>
            <a:lvl6pPr marL="2514600" indent="-228600" defTabSz="1044575"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6pPr>
            <a:lvl7pPr marL="2971800" indent="-228600" defTabSz="1044575"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7pPr>
            <a:lvl8pPr marL="3429000" indent="-228600" defTabSz="1044575"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8pPr>
            <a:lvl9pPr marL="3886200" indent="-228600" defTabSz="1044575"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9pPr>
          </a:lstStyle>
          <a:p>
            <a:pPr lvl="0" algn="ctr" defTabSz="1392732" fontAlgn="base">
              <a:lnSpc>
                <a:spcPct val="90000"/>
              </a:lnSpc>
              <a:spcBef>
                <a:spcPts val="1200"/>
              </a:spcBef>
              <a:spcAft>
                <a:spcPct val="0"/>
              </a:spcAft>
              <a:defRPr/>
            </a:pPr>
            <a:r>
              <a:rPr lang="en-US" altLang="en-US" sz="5400" b="1" kern="0" dirty="0">
                <a:solidFill>
                  <a:schemeClr val="bg1"/>
                </a:solidFill>
                <a:latin typeface="Arial" panose="020B0604020202020204" pitchFamily="34" charset="0"/>
                <a:ea typeface="Verdana" panose="020B0604030504040204" pitchFamily="34" charset="0"/>
              </a:rPr>
              <a:t>Mesa Nacional de </a:t>
            </a:r>
            <a:r>
              <a:rPr lang="en-US" altLang="en-US" sz="5400" b="1" kern="0" dirty="0" err="1">
                <a:solidFill>
                  <a:schemeClr val="bg1"/>
                </a:solidFill>
                <a:latin typeface="Arial" panose="020B0604020202020204" pitchFamily="34" charset="0"/>
                <a:ea typeface="Verdana" panose="020B0604030504040204" pitchFamily="34" charset="0"/>
              </a:rPr>
              <a:t>Evangelismo</a:t>
            </a:r>
            <a:r>
              <a:rPr lang="en-US" altLang="en-US" sz="5400" b="1" kern="0" dirty="0">
                <a:solidFill>
                  <a:schemeClr val="bg1"/>
                </a:solidFill>
                <a:latin typeface="Arial" panose="020B0604020202020204" pitchFamily="34" charset="0"/>
                <a:ea typeface="Verdana" panose="020B0604030504040204" pitchFamily="34" charset="0"/>
              </a:rPr>
              <a:t> y </a:t>
            </a:r>
            <a:r>
              <a:rPr lang="en-US" altLang="en-US" sz="5400" b="1" kern="0" dirty="0" err="1">
                <a:solidFill>
                  <a:schemeClr val="bg1"/>
                </a:solidFill>
                <a:latin typeface="Arial" panose="020B0604020202020204" pitchFamily="34" charset="0"/>
                <a:ea typeface="Verdana" panose="020B0604030504040204" pitchFamily="34" charset="0"/>
              </a:rPr>
              <a:t>Discipulado</a:t>
            </a:r>
            <a:r>
              <a:rPr lang="en-US" altLang="en-US" sz="5400" b="1" kern="0" dirty="0">
                <a:solidFill>
                  <a:schemeClr val="bg1"/>
                </a:solidFill>
                <a:latin typeface="Arial" panose="020B0604020202020204" pitchFamily="34" charset="0"/>
                <a:ea typeface="Verdana" panose="020B0604030504040204" pitchFamily="34" charset="0"/>
              </a:rPr>
              <a:t> Cuba</a:t>
            </a:r>
          </a:p>
        </p:txBody>
      </p:sp>
      <p:pic>
        <p:nvPicPr>
          <p:cNvPr id="7" name="Picture 2" descr="No hay ninguna descripción de la foto disponible.">
            <a:extLst>
              <a:ext uri="{FF2B5EF4-FFF2-40B4-BE49-F238E27FC236}">
                <a16:creationId xmlns:a16="http://schemas.microsoft.com/office/drawing/2014/main" id="{AEACB414-E0B1-2538-8339-CD8D5D1F06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474" y="4965693"/>
            <a:ext cx="1252506" cy="12525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andera nacional de tela de Cuba, símbolo del mundo internacional de  América del país caribe | Foto Premium">
            <a:extLst>
              <a:ext uri="{FF2B5EF4-FFF2-40B4-BE49-F238E27FC236}">
                <a16:creationId xmlns:a16="http://schemas.microsoft.com/office/drawing/2014/main" id="{D862BEA4-5BBC-3A92-CD2D-FA457901B3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4661" y="3075043"/>
            <a:ext cx="2087734" cy="1390711"/>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97AA214-6ADA-8107-F6C3-7D5EBE465A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7618" y="5140932"/>
            <a:ext cx="1920753" cy="1004794"/>
          </a:xfrm>
          <a:prstGeom prst="rect">
            <a:avLst/>
          </a:prstGeom>
        </p:spPr>
      </p:pic>
      <p:sp>
        <p:nvSpPr>
          <p:cNvPr id="15" name="AutoShape 8" descr="Iglesia de Dios Logo PNG Vector (EPS) Free Download">
            <a:extLst>
              <a:ext uri="{FF2B5EF4-FFF2-40B4-BE49-F238E27FC236}">
                <a16:creationId xmlns:a16="http://schemas.microsoft.com/office/drawing/2014/main" id="{AAFC6156-9762-52FD-2412-5036FB4EBE5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6" name="Picture 10" descr="Recursos Graficos Chapines: logo iglesia de dios vector">
            <a:extLst>
              <a:ext uri="{FF2B5EF4-FFF2-40B4-BE49-F238E27FC236}">
                <a16:creationId xmlns:a16="http://schemas.microsoft.com/office/drawing/2014/main" id="{1560114E-E6C4-5D75-5AF7-75844E742D6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8080"/>
          <a:stretch/>
        </p:blipFill>
        <p:spPr bwMode="auto">
          <a:xfrm>
            <a:off x="7719586" y="4949090"/>
            <a:ext cx="1103580" cy="126910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glesia del Nazareno – Logos Download">
            <a:extLst>
              <a:ext uri="{FF2B5EF4-FFF2-40B4-BE49-F238E27FC236}">
                <a16:creationId xmlns:a16="http://schemas.microsoft.com/office/drawing/2014/main" id="{4896CB83-00D3-0C7D-FFCE-3AB11D1D01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02707" y="4921435"/>
            <a:ext cx="2524738" cy="1050659"/>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Asambleas de Dios de Cuba">
            <a:extLst>
              <a:ext uri="{FF2B5EF4-FFF2-40B4-BE49-F238E27FC236}">
                <a16:creationId xmlns:a16="http://schemas.microsoft.com/office/drawing/2014/main" id="{8BF4922E-D73F-E71C-CC5B-F071759894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38441" y="4916066"/>
            <a:ext cx="1375903" cy="13759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C35C0D9A-0E0F-E5B0-D9CD-145D9C931FA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167" b="26738"/>
          <a:stretch/>
        </p:blipFill>
        <p:spPr bwMode="auto">
          <a:xfrm>
            <a:off x="1785806" y="4955017"/>
            <a:ext cx="1913494" cy="1207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336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EE6EE-C3EB-65FF-CBAE-C3408B0F279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A790C0EC-99A4-98F6-9C55-82D111695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1043" y="3648173"/>
            <a:ext cx="4279769" cy="3209827"/>
          </a:xfrm>
          <a:prstGeom prst="rect">
            <a:avLst/>
          </a:prstGeom>
        </p:spPr>
      </p:pic>
      <p:pic>
        <p:nvPicPr>
          <p:cNvPr id="6" name="Picture 5">
            <a:extLst>
              <a:ext uri="{FF2B5EF4-FFF2-40B4-BE49-F238E27FC236}">
                <a16:creationId xmlns:a16="http://schemas.microsoft.com/office/drawing/2014/main" id="{842DF47D-EBA5-B542-BC56-2B9CF20C08A4}"/>
              </a:ext>
            </a:extLst>
          </p:cNvPr>
          <p:cNvPicPr>
            <a:picLocks noChangeAspect="1"/>
          </p:cNvPicPr>
          <p:nvPr/>
        </p:nvPicPr>
        <p:blipFill>
          <a:blip r:embed="rId3">
            <a:extLst>
              <a:ext uri="{28A0092B-C50C-407E-A947-70E740481C1C}">
                <a14:useLocalDpi xmlns:a14="http://schemas.microsoft.com/office/drawing/2010/main" val="0"/>
              </a:ext>
            </a:extLst>
          </a:blip>
          <a:srcRect t="10591" b="23587"/>
          <a:stretch/>
        </p:blipFill>
        <p:spPr>
          <a:xfrm>
            <a:off x="5967823" y="0"/>
            <a:ext cx="4617864" cy="4052731"/>
          </a:xfrm>
          <a:prstGeom prst="rect">
            <a:avLst/>
          </a:prstGeom>
        </p:spPr>
      </p:pic>
      <p:sp>
        <p:nvSpPr>
          <p:cNvPr id="2" name="Rectangle 1">
            <a:extLst>
              <a:ext uri="{FF2B5EF4-FFF2-40B4-BE49-F238E27FC236}">
                <a16:creationId xmlns:a16="http://schemas.microsoft.com/office/drawing/2014/main" id="{22DCB7BE-137F-03E3-FA0C-BAC731BA6FBE}"/>
              </a:ext>
            </a:extLst>
          </p:cNvPr>
          <p:cNvSpPr/>
          <p:nvPr/>
        </p:nvSpPr>
        <p:spPr>
          <a:xfrm>
            <a:off x="11172497" y="0"/>
            <a:ext cx="1019503" cy="71827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09DFFD9-1AD1-72E8-D573-FF7F20594602}"/>
              </a:ext>
            </a:extLst>
          </p:cNvPr>
          <p:cNvSpPr txBox="1"/>
          <p:nvPr/>
        </p:nvSpPr>
        <p:spPr>
          <a:xfrm rot="5400000">
            <a:off x="11020846" y="3099560"/>
            <a:ext cx="1322798" cy="646331"/>
          </a:xfrm>
          <a:prstGeom prst="rect">
            <a:avLst/>
          </a:prstGeom>
          <a:noFill/>
        </p:spPr>
        <p:txBody>
          <a:bodyPr wrap="none" rtlCol="0">
            <a:spAutoFit/>
          </a:bodyPr>
          <a:lstStyle/>
          <a:p>
            <a:r>
              <a:rPr lang="en-US" sz="3600" b="1" dirty="0">
                <a:solidFill>
                  <a:schemeClr val="bg1"/>
                </a:solidFill>
                <a:latin typeface="Montserrat" pitchFamily="2" charset="0"/>
              </a:rPr>
              <a:t>Haiti</a:t>
            </a:r>
          </a:p>
        </p:txBody>
      </p:sp>
      <p:pic>
        <p:nvPicPr>
          <p:cNvPr id="8" name="Picture 7">
            <a:extLst>
              <a:ext uri="{FF2B5EF4-FFF2-40B4-BE49-F238E27FC236}">
                <a16:creationId xmlns:a16="http://schemas.microsoft.com/office/drawing/2014/main" id="{A1321034-72A5-224E-AC41-B0B16F5AF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140" y="3064607"/>
            <a:ext cx="4969873" cy="3727405"/>
          </a:xfrm>
          <a:prstGeom prst="rect">
            <a:avLst/>
          </a:prstGeom>
        </p:spPr>
      </p:pic>
      <p:pic>
        <p:nvPicPr>
          <p:cNvPr id="15" name="Picture 14">
            <a:extLst>
              <a:ext uri="{FF2B5EF4-FFF2-40B4-BE49-F238E27FC236}">
                <a16:creationId xmlns:a16="http://schemas.microsoft.com/office/drawing/2014/main" id="{16D19910-E8B3-11BC-A0F4-041DE26817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823" y="65988"/>
            <a:ext cx="5260157" cy="2958838"/>
          </a:xfrm>
          <a:prstGeom prst="rect">
            <a:avLst/>
          </a:prstGeom>
        </p:spPr>
      </p:pic>
    </p:spTree>
    <p:extLst>
      <p:ext uri="{BB962C8B-B14F-4D97-AF65-F5344CB8AC3E}">
        <p14:creationId xmlns:p14="http://schemas.microsoft.com/office/powerpoint/2010/main" val="2864364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415</Words>
  <Application>Microsoft Macintosh PowerPoint</Application>
  <PresentationFormat>Widescreen</PresentationFormat>
  <Paragraphs>63</Paragraphs>
  <Slides>17</Slides>
  <Notes>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4" baseType="lpstr">
      <vt:lpstr>Arial</vt:lpstr>
      <vt:lpstr>Calibri</vt:lpstr>
      <vt:lpstr>Calibri Light</vt:lpstr>
      <vt:lpstr>Montserrat</vt:lpstr>
      <vt:lpstr>Wingdings</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Israel Espinal</dc:creator>
  <cp:lastModifiedBy>Dulcie Crawford</cp:lastModifiedBy>
  <cp:revision>18</cp:revision>
  <dcterms:created xsi:type="dcterms:W3CDTF">2025-02-14T13:13:56Z</dcterms:created>
  <dcterms:modified xsi:type="dcterms:W3CDTF">2025-03-24T17:05:13Z</dcterms:modified>
</cp:coreProperties>
</file>